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65" r:id="rId2"/>
    <p:sldId id="608" r:id="rId3"/>
    <p:sldId id="609" r:id="rId4"/>
    <p:sldId id="610" r:id="rId5"/>
    <p:sldId id="599" r:id="rId6"/>
    <p:sldId id="613" r:id="rId7"/>
    <p:sldId id="614" r:id="rId8"/>
    <p:sldId id="615" r:id="rId9"/>
    <p:sldId id="616" r:id="rId10"/>
    <p:sldId id="300" r:id="rId11"/>
    <p:sldId id="526" r:id="rId12"/>
    <p:sldId id="622" r:id="rId13"/>
    <p:sldId id="527" r:id="rId14"/>
    <p:sldId id="617" r:id="rId15"/>
    <p:sldId id="619" r:id="rId16"/>
    <p:sldId id="618" r:id="rId17"/>
    <p:sldId id="620" r:id="rId18"/>
    <p:sldId id="600" r:id="rId19"/>
    <p:sldId id="621" r:id="rId20"/>
    <p:sldId id="601" r:id="rId21"/>
    <p:sldId id="603" r:id="rId22"/>
    <p:sldId id="604" r:id="rId23"/>
    <p:sldId id="605" r:id="rId24"/>
    <p:sldId id="607" r:id="rId25"/>
    <p:sldId id="6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9F1D2"/>
    <a:srgbClr val="D5DCE9"/>
    <a:srgbClr val="002B36"/>
    <a:srgbClr val="FFFFFF"/>
    <a:srgbClr val="96A8C8"/>
    <a:srgbClr val="663300"/>
    <a:srgbClr val="FFCC99"/>
    <a:srgbClr val="BFBFB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FBCC74-4711-4253-B4F3-492BB3DFCDBD}" v="18" dt="2024-03-04T14:31:25.623"/>
    <p1510:client id="{E0C55190-B47C-42A2-A672-649ABA7AECF6}" v="58" dt="2024-03-03T16:03:57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nie Bellot" userId="f041fed5-3b29-4fbe-b39f-1eb3a2a2735c" providerId="ADAL" clId="{E0C55190-B47C-42A2-A672-649ABA7AECF6}"/>
    <pc:docChg chg="undo custSel addSld delSld modSld sldOrd">
      <pc:chgData name="Sidonie Bellot" userId="f041fed5-3b29-4fbe-b39f-1eb3a2a2735c" providerId="ADAL" clId="{E0C55190-B47C-42A2-A672-649ABA7AECF6}" dt="2024-03-03T16:14:33.418" v="4112" actId="478"/>
      <pc:docMkLst>
        <pc:docMk/>
      </pc:docMkLst>
      <pc:sldChg chg="add del setBg">
        <pc:chgData name="Sidonie Bellot" userId="f041fed5-3b29-4fbe-b39f-1eb3a2a2735c" providerId="ADAL" clId="{E0C55190-B47C-42A2-A672-649ABA7AECF6}" dt="2024-03-02T11:13:17.077" v="1533" actId="47"/>
        <pc:sldMkLst>
          <pc:docMk/>
          <pc:sldMk cId="1758912125" sldId="274"/>
        </pc:sldMkLst>
      </pc:sldChg>
      <pc:sldChg chg="addSp delSp modSp add mod setBg">
        <pc:chgData name="Sidonie Bellot" userId="f041fed5-3b29-4fbe-b39f-1eb3a2a2735c" providerId="ADAL" clId="{E0C55190-B47C-42A2-A672-649ABA7AECF6}" dt="2024-03-02T10:55:10.789" v="1358" actId="1076"/>
        <pc:sldMkLst>
          <pc:docMk/>
          <pc:sldMk cId="126158207" sldId="300"/>
        </pc:sldMkLst>
        <pc:spChg chg="add del">
          <ac:chgData name="Sidonie Bellot" userId="f041fed5-3b29-4fbe-b39f-1eb3a2a2735c" providerId="ADAL" clId="{E0C55190-B47C-42A2-A672-649ABA7AECF6}" dt="2024-03-02T10:33:07.357" v="603" actId="478"/>
          <ac:spMkLst>
            <pc:docMk/>
            <pc:sldMk cId="126158207" sldId="300"/>
            <ac:spMk id="8" creationId="{9ED37AEF-CA7E-0A73-F410-00ED36DCA173}"/>
          </ac:spMkLst>
        </pc:spChg>
        <pc:spChg chg="add mod or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9" creationId="{D5D2DE35-77B9-F7B6-89A6-BD897BC45121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1" creationId="{587693E4-22D3-0352-D9E5-2E39BECA353E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2" creationId="{A9BABD5B-4836-81C3-C293-DBCDB72C40E3}"/>
          </ac:spMkLst>
        </pc:spChg>
        <pc:spChg chg="add mod">
          <ac:chgData name="Sidonie Bellot" userId="f041fed5-3b29-4fbe-b39f-1eb3a2a2735c" providerId="ADAL" clId="{E0C55190-B47C-42A2-A672-649ABA7AECF6}" dt="2024-03-02T10:53:25.208" v="1351" actId="113"/>
          <ac:spMkLst>
            <pc:docMk/>
            <pc:sldMk cId="126158207" sldId="300"/>
            <ac:spMk id="13" creationId="{CDED7A28-ECF0-98FB-C93F-669F9F062F8F}"/>
          </ac:spMkLst>
        </pc:spChg>
        <pc:spChg chg="add mod">
          <ac:chgData name="Sidonie Bellot" userId="f041fed5-3b29-4fbe-b39f-1eb3a2a2735c" providerId="ADAL" clId="{E0C55190-B47C-42A2-A672-649ABA7AECF6}" dt="2024-03-02T10:53:05.950" v="1348" actId="2711"/>
          <ac:spMkLst>
            <pc:docMk/>
            <pc:sldMk cId="126158207" sldId="300"/>
            <ac:spMk id="14" creationId="{1E311DD2-6416-4E98-6A1D-A37F9E343616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5" creationId="{30D29D88-35D1-6CC0-579B-14356110BC4E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21" creationId="{A01D177A-A72D-6BA6-8487-C922965B10D7}"/>
          </ac:spMkLst>
        </pc:spChg>
        <pc:spChg chg="add mod">
          <ac:chgData name="Sidonie Bellot" userId="f041fed5-3b29-4fbe-b39f-1eb3a2a2735c" providerId="ADAL" clId="{E0C55190-B47C-42A2-A672-649ABA7AECF6}" dt="2024-03-02T10:53:11.027" v="1349" actId="113"/>
          <ac:spMkLst>
            <pc:docMk/>
            <pc:sldMk cId="126158207" sldId="300"/>
            <ac:spMk id="22" creationId="{BEC1A16C-4297-639F-1805-4704E5341952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23" creationId="{956BB536-4C91-7087-98F3-FF99DB23179D}"/>
          </ac:spMkLst>
        </pc:spChg>
        <pc:spChg chg="add mod">
          <ac:chgData name="Sidonie Bellot" userId="f041fed5-3b29-4fbe-b39f-1eb3a2a2735c" providerId="ADAL" clId="{E0C55190-B47C-42A2-A672-649ABA7AECF6}" dt="2024-03-02T10:53:15.818" v="1350" actId="113"/>
          <ac:spMkLst>
            <pc:docMk/>
            <pc:sldMk cId="126158207" sldId="300"/>
            <ac:spMk id="24" creationId="{56E5EB88-781D-E274-D1BF-EAA8215D65AB}"/>
          </ac:spMkLst>
        </pc:spChg>
        <pc:spChg chg="add mod">
          <ac:chgData name="Sidonie Bellot" userId="f041fed5-3b29-4fbe-b39f-1eb3a2a2735c" providerId="ADAL" clId="{E0C55190-B47C-42A2-A672-649ABA7AECF6}" dt="2024-03-02T10:53:05.950" v="1348" actId="2711"/>
          <ac:spMkLst>
            <pc:docMk/>
            <pc:sldMk cId="126158207" sldId="300"/>
            <ac:spMk id="26" creationId="{FF629DFC-2AB1-A06F-3B97-63824DBD22C3}"/>
          </ac:spMkLst>
        </pc:spChg>
        <pc:picChg chg="add del mod modCrop">
          <ac:chgData name="Sidonie Bellot" userId="f041fed5-3b29-4fbe-b39f-1eb3a2a2735c" providerId="ADAL" clId="{E0C55190-B47C-42A2-A672-649ABA7AECF6}" dt="2024-03-02T10:29:19.261" v="534" actId="21"/>
          <ac:picMkLst>
            <pc:docMk/>
            <pc:sldMk cId="126158207" sldId="300"/>
            <ac:picMk id="3" creationId="{FB023B32-CDE1-8523-9D11-C92D671CD3F6}"/>
          </ac:picMkLst>
        </pc:picChg>
        <pc:picChg chg="add mod modCrop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4" creationId="{72EAA2F7-E151-0505-EF4D-A2086E9C5409}"/>
          </ac:picMkLst>
        </pc:picChg>
        <pc:picChg chg="add mod modCrop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5" creationId="{C13C1154-D4C9-E6AA-C7B1-00223E72BE66}"/>
          </ac:picMkLst>
        </pc:picChg>
        <pc:picChg chg="del mod modCrop">
          <ac:chgData name="Sidonie Bellot" userId="f041fed5-3b29-4fbe-b39f-1eb3a2a2735c" providerId="ADAL" clId="{E0C55190-B47C-42A2-A672-649ABA7AECF6}" dt="2024-03-02T10:29:39.488" v="538" actId="21"/>
          <ac:picMkLst>
            <pc:docMk/>
            <pc:sldMk cId="126158207" sldId="300"/>
            <ac:picMk id="6" creationId="{837897EE-DF23-3BDF-F3F0-6EC44C4EBF41}"/>
          </ac:picMkLst>
        </pc:picChg>
        <pc:picChg chg="mod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7" creationId="{37B08E04-3441-7F4C-70B5-462445FA6800}"/>
          </ac:picMkLst>
        </pc:picChg>
        <pc:picChg chg="add del mod modCrop">
          <ac:chgData name="Sidonie Bellot" userId="f041fed5-3b29-4fbe-b39f-1eb3a2a2735c" providerId="ADAL" clId="{E0C55190-B47C-42A2-A672-649ABA7AECF6}" dt="2024-03-02T10:35:31.810" v="643" actId="478"/>
          <ac:picMkLst>
            <pc:docMk/>
            <pc:sldMk cId="126158207" sldId="300"/>
            <ac:picMk id="10" creationId="{3D39E29A-4DD9-8EEF-1A53-EAF35CE26081}"/>
          </ac:picMkLst>
        </pc:picChg>
        <pc:picChg chg="add mod modCrop">
          <ac:chgData name="Sidonie Bellot" userId="f041fed5-3b29-4fbe-b39f-1eb3a2a2735c" providerId="ADAL" clId="{E0C55190-B47C-42A2-A672-649ABA7AECF6}" dt="2024-03-02T10:55:10.789" v="1358" actId="1076"/>
          <ac:picMkLst>
            <pc:docMk/>
            <pc:sldMk cId="126158207" sldId="300"/>
            <ac:picMk id="28" creationId="{0DC8ECC1-22BA-7BC6-BB86-8535DEF4D2D8}"/>
          </ac:picMkLst>
        </pc:pic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7" creationId="{A3324B46-FCED-6316-3C52-4610AD4703B9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8" creationId="{1A6E7492-A2FF-B8E4-821F-B4341267E1CE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9" creationId="{BFEFBEC5-9AD4-342B-CD94-688454309D56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20" creationId="{3100E981-B077-27E1-57DA-5CB6C5DC26BE}"/>
          </ac:cxnSpMkLst>
        </pc:cxnChg>
      </pc:sldChg>
      <pc:sldChg chg="add del setBg">
        <pc:chgData name="Sidonie Bellot" userId="f041fed5-3b29-4fbe-b39f-1eb3a2a2735c" providerId="ADAL" clId="{E0C55190-B47C-42A2-A672-649ABA7AECF6}" dt="2024-03-02T11:12:42.022" v="1531" actId="47"/>
        <pc:sldMkLst>
          <pc:docMk/>
          <pc:sldMk cId="2152241992" sldId="427"/>
        </pc:sldMkLst>
      </pc:sldChg>
      <pc:sldChg chg="add del setBg">
        <pc:chgData name="Sidonie Bellot" userId="f041fed5-3b29-4fbe-b39f-1eb3a2a2735c" providerId="ADAL" clId="{E0C55190-B47C-42A2-A672-649ABA7AECF6}" dt="2024-03-02T11:12:54.336" v="1532" actId="47"/>
        <pc:sldMkLst>
          <pc:docMk/>
          <pc:sldMk cId="413723006" sldId="432"/>
        </pc:sldMkLst>
      </pc:sldChg>
      <pc:sldChg chg="addSp delSp modSp add mod setBg">
        <pc:chgData name="Sidonie Bellot" userId="f041fed5-3b29-4fbe-b39f-1eb3a2a2735c" providerId="ADAL" clId="{E0C55190-B47C-42A2-A672-649ABA7AECF6}" dt="2024-03-02T11:12:30.188" v="1529" actId="1035"/>
        <pc:sldMkLst>
          <pc:docMk/>
          <pc:sldMk cId="2521911391" sldId="526"/>
        </pc:sldMkLst>
        <pc:picChg chg="mod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3" creationId="{00B2D797-87E1-355D-6C09-E1331D2AA1BC}"/>
          </ac:picMkLst>
        </pc:picChg>
        <pc:picChg chg="add del mod modCrop">
          <ac:chgData name="Sidonie Bellot" userId="f041fed5-3b29-4fbe-b39f-1eb3a2a2735c" providerId="ADAL" clId="{E0C55190-B47C-42A2-A672-649ABA7AECF6}" dt="2024-03-02T10:38:44.343" v="742" actId="478"/>
          <ac:picMkLst>
            <pc:docMk/>
            <pc:sldMk cId="2521911391" sldId="526"/>
            <ac:picMk id="4" creationId="{19C7225A-CF7D-FCD1-2EA8-EAED9460C9B8}"/>
          </ac:picMkLst>
        </pc:picChg>
        <pc:picChg chg="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5" creationId="{77E0FB5C-FA7E-6026-1161-D4F73A5E26AC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1" creationId="{FB023B32-CDE1-8523-9D11-C92D671CD3F6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2" creationId="{837897EE-DF23-3BDF-F3F0-6EC44C4EBF41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3" creationId="{A4CD7945-D3B6-2F44-6281-16D1171DBA9A}"/>
          </ac:picMkLst>
        </pc:pic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7" creationId="{2AEA095D-6D9D-D218-3A76-E407454F8373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8" creationId="{E2DBFE63-C533-0704-9100-1B1EED0FAD46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11" creationId="{AB56411E-4E57-5738-04F3-415DA5DD279E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14" creationId="{A5831F9C-AE82-153A-223A-C469E11FEFF2}"/>
          </ac:cxnSpMkLst>
        </pc:cxnChg>
      </pc:sldChg>
      <pc:sldChg chg="addSp delSp modSp add mod setBg">
        <pc:chgData name="Sidonie Bellot" userId="f041fed5-3b29-4fbe-b39f-1eb3a2a2735c" providerId="ADAL" clId="{E0C55190-B47C-42A2-A672-649ABA7AECF6}" dt="2024-03-02T11:26:29.097" v="1979" actId="20577"/>
        <pc:sldMkLst>
          <pc:docMk/>
          <pc:sldMk cId="3609210141" sldId="527"/>
        </pc:sldMkLst>
        <pc:spChg chg="del">
          <ac:chgData name="Sidonie Bellot" userId="f041fed5-3b29-4fbe-b39f-1eb3a2a2735c" providerId="ADAL" clId="{E0C55190-B47C-42A2-A672-649ABA7AECF6}" dt="2024-03-02T11:14:33.067" v="1534" actId="478"/>
          <ac:spMkLst>
            <pc:docMk/>
            <pc:sldMk cId="3609210141" sldId="527"/>
            <ac:spMk id="2" creationId="{E18530C3-3CFA-EC53-258B-8695D4850847}"/>
          </ac:spMkLst>
        </pc:spChg>
        <pc:spChg chg="add mod">
          <ac:chgData name="Sidonie Bellot" userId="f041fed5-3b29-4fbe-b39f-1eb3a2a2735c" providerId="ADAL" clId="{E0C55190-B47C-42A2-A672-649ABA7AECF6}" dt="2024-03-02T11:26:29.097" v="1979" actId="20577"/>
          <ac:spMkLst>
            <pc:docMk/>
            <pc:sldMk cId="3609210141" sldId="527"/>
            <ac:spMk id="3" creationId="{E44BF298-9715-0734-165E-A888D89B1DEC}"/>
          </ac:spMkLst>
        </pc:spChg>
        <pc:spChg chg="add mod">
          <ac:chgData name="Sidonie Bellot" userId="f041fed5-3b29-4fbe-b39f-1eb3a2a2735c" providerId="ADAL" clId="{E0C55190-B47C-42A2-A672-649ABA7AECF6}" dt="2024-03-02T11:21:09.160" v="1779" actId="1076"/>
          <ac:spMkLst>
            <pc:docMk/>
            <pc:sldMk cId="3609210141" sldId="527"/>
            <ac:spMk id="6" creationId="{8B5DBB3D-2ACB-E8C4-6627-2216E9069FB2}"/>
          </ac:spMkLst>
        </pc:spChg>
        <pc:spChg chg="add mod">
          <ac:chgData name="Sidonie Bellot" userId="f041fed5-3b29-4fbe-b39f-1eb3a2a2735c" providerId="ADAL" clId="{E0C55190-B47C-42A2-A672-649ABA7AECF6}" dt="2024-03-02T11:21:12.663" v="1780" actId="1076"/>
          <ac:spMkLst>
            <pc:docMk/>
            <pc:sldMk cId="3609210141" sldId="527"/>
            <ac:spMk id="7" creationId="{D5B685A5-D8BC-FF04-5ED3-DFA98B385B7E}"/>
          </ac:spMkLst>
        </pc:spChg>
        <pc:spChg chg="add mod">
          <ac:chgData name="Sidonie Bellot" userId="f041fed5-3b29-4fbe-b39f-1eb3a2a2735c" providerId="ADAL" clId="{E0C55190-B47C-42A2-A672-649ABA7AECF6}" dt="2024-03-02T11:20:19.412" v="1703" actId="20577"/>
          <ac:spMkLst>
            <pc:docMk/>
            <pc:sldMk cId="3609210141" sldId="527"/>
            <ac:spMk id="8" creationId="{DDEC32D4-0B47-E9F2-DF5E-CDA753E38319}"/>
          </ac:spMkLst>
        </pc:spChg>
        <pc:spChg chg="add mod">
          <ac:chgData name="Sidonie Bellot" userId="f041fed5-3b29-4fbe-b39f-1eb3a2a2735c" providerId="ADAL" clId="{E0C55190-B47C-42A2-A672-649ABA7AECF6}" dt="2024-03-02T11:21:37.688" v="1810" actId="14100"/>
          <ac:spMkLst>
            <pc:docMk/>
            <pc:sldMk cId="3609210141" sldId="527"/>
            <ac:spMk id="9" creationId="{A3147209-77F5-4261-ABDB-027671F40A14}"/>
          </ac:spMkLst>
        </pc:spChg>
        <pc:spChg chg="add mod">
          <ac:chgData name="Sidonie Bellot" userId="f041fed5-3b29-4fbe-b39f-1eb3a2a2735c" providerId="ADAL" clId="{E0C55190-B47C-42A2-A672-649ABA7AECF6}" dt="2024-03-02T11:21:05.690" v="1778" actId="6549"/>
          <ac:spMkLst>
            <pc:docMk/>
            <pc:sldMk cId="3609210141" sldId="527"/>
            <ac:spMk id="10" creationId="{E00256C4-43BD-43AB-B80C-AA03D18C4B75}"/>
          </ac:spMkLst>
        </pc:spChg>
        <pc:spChg chg="add mod">
          <ac:chgData name="Sidonie Bellot" userId="f041fed5-3b29-4fbe-b39f-1eb3a2a2735c" providerId="ADAL" clId="{E0C55190-B47C-42A2-A672-649ABA7AECF6}" dt="2024-03-02T11:21:59.065" v="1852" actId="20577"/>
          <ac:spMkLst>
            <pc:docMk/>
            <pc:sldMk cId="3609210141" sldId="527"/>
            <ac:spMk id="11" creationId="{8D058FBF-4984-7FD7-52D7-6441160BE7C7}"/>
          </ac:spMkLst>
        </pc:spChg>
        <pc:spChg chg="add mod">
          <ac:chgData name="Sidonie Bellot" userId="f041fed5-3b29-4fbe-b39f-1eb3a2a2735c" providerId="ADAL" clId="{E0C55190-B47C-42A2-A672-649ABA7AECF6}" dt="2024-03-02T11:22:36.867" v="1934" actId="20577"/>
          <ac:spMkLst>
            <pc:docMk/>
            <pc:sldMk cId="3609210141" sldId="527"/>
            <ac:spMk id="12" creationId="{E1611777-9097-00FC-BDF6-95564ED91809}"/>
          </ac:spMkLst>
        </pc:spChg>
        <pc:picChg chg="add mod modCrop">
          <ac:chgData name="Sidonie Bellot" userId="f041fed5-3b29-4fbe-b39f-1eb3a2a2735c" providerId="ADAL" clId="{E0C55190-B47C-42A2-A672-649ABA7AECF6}" dt="2024-03-02T11:18:48.524" v="1598" actId="14100"/>
          <ac:picMkLst>
            <pc:docMk/>
            <pc:sldMk cId="3609210141" sldId="527"/>
            <ac:picMk id="5" creationId="{BC0C0B58-C9C4-9E3A-9E03-D0F04E56308A}"/>
          </ac:picMkLst>
        </pc:picChg>
      </pc:sldChg>
      <pc:sldChg chg="modSp mod">
        <pc:chgData name="Sidonie Bellot" userId="f041fed5-3b29-4fbe-b39f-1eb3a2a2735c" providerId="ADAL" clId="{E0C55190-B47C-42A2-A672-649ABA7AECF6}" dt="2024-02-29T11:31:25.739" v="76" actId="20577"/>
        <pc:sldMkLst>
          <pc:docMk/>
          <pc:sldMk cId="4129833313" sldId="584"/>
        </pc:sldMkLst>
        <pc:spChg chg="mod">
          <ac:chgData name="Sidonie Bellot" userId="f041fed5-3b29-4fbe-b39f-1eb3a2a2735c" providerId="ADAL" clId="{E0C55190-B47C-42A2-A672-649ABA7AECF6}" dt="2024-02-29T11:31:25.739" v="76" actId="20577"/>
          <ac:spMkLst>
            <pc:docMk/>
            <pc:sldMk cId="4129833313" sldId="584"/>
            <ac:spMk id="2" creationId="{B5DB2871-E66D-939A-9455-345D4E37589B}"/>
          </ac:spMkLst>
        </pc:spChg>
      </pc:sldChg>
      <pc:sldChg chg="modSp mod">
        <pc:chgData name="Sidonie Bellot" userId="f041fed5-3b29-4fbe-b39f-1eb3a2a2735c" providerId="ADAL" clId="{E0C55190-B47C-42A2-A672-649ABA7AECF6}" dt="2024-02-29T11:35:12.902" v="77" actId="20577"/>
        <pc:sldMkLst>
          <pc:docMk/>
          <pc:sldMk cId="3048744250" sldId="588"/>
        </pc:sldMkLst>
        <pc:spChg chg="mod">
          <ac:chgData name="Sidonie Bellot" userId="f041fed5-3b29-4fbe-b39f-1eb3a2a2735c" providerId="ADAL" clId="{E0C55190-B47C-42A2-A672-649ABA7AECF6}" dt="2024-02-29T11:35:12.902" v="77" actId="20577"/>
          <ac:spMkLst>
            <pc:docMk/>
            <pc:sldMk cId="3048744250" sldId="588"/>
            <ac:spMk id="3" creationId="{27D0AD0B-D4F0-F7E0-FEBD-C72CB1B27569}"/>
          </ac:spMkLst>
        </pc:spChg>
      </pc:sldChg>
      <pc:sldChg chg="ord">
        <pc:chgData name="Sidonie Bellot" userId="f041fed5-3b29-4fbe-b39f-1eb3a2a2735c" providerId="ADAL" clId="{E0C55190-B47C-42A2-A672-649ABA7AECF6}" dt="2024-03-02T12:09:20.435" v="3173"/>
        <pc:sldMkLst>
          <pc:docMk/>
          <pc:sldMk cId="2650281634" sldId="590"/>
        </pc:sldMkLst>
      </pc:sldChg>
      <pc:sldChg chg="del">
        <pc:chgData name="Sidonie Bellot" userId="f041fed5-3b29-4fbe-b39f-1eb3a2a2735c" providerId="ADAL" clId="{E0C55190-B47C-42A2-A672-649ABA7AECF6}" dt="2024-03-02T12:09:08.507" v="3171" actId="47"/>
        <pc:sldMkLst>
          <pc:docMk/>
          <pc:sldMk cId="1377238317" sldId="591"/>
        </pc:sldMkLst>
      </pc:sldChg>
      <pc:sldChg chg="addSp modSp add mod setBg">
        <pc:chgData name="Sidonie Bellot" userId="f041fed5-3b29-4fbe-b39f-1eb3a2a2735c" providerId="ADAL" clId="{E0C55190-B47C-42A2-A672-649ABA7AECF6}" dt="2024-02-29T11:50:01.114" v="78" actId="20577"/>
        <pc:sldMkLst>
          <pc:docMk/>
          <pc:sldMk cId="4135583230" sldId="594"/>
        </pc:sldMkLst>
        <pc:spChg chg="add mod">
          <ac:chgData name="Sidonie Bellot" userId="f041fed5-3b29-4fbe-b39f-1eb3a2a2735c" providerId="ADAL" clId="{E0C55190-B47C-42A2-A672-649ABA7AECF6}" dt="2024-02-29T11:50:01.114" v="78" actId="20577"/>
          <ac:spMkLst>
            <pc:docMk/>
            <pc:sldMk cId="4135583230" sldId="594"/>
            <ac:spMk id="2" creationId="{085B08C0-AAD3-692D-EBAB-A4CD9B68AA7C}"/>
          </ac:spMkLst>
        </pc:spChg>
        <pc:spChg chg="mod">
          <ac:chgData name="Sidonie Bellot" userId="f041fed5-3b29-4fbe-b39f-1eb3a2a2735c" providerId="ADAL" clId="{E0C55190-B47C-42A2-A672-649ABA7AECF6}" dt="2024-02-29T11:30:41.827" v="74" actId="20577"/>
          <ac:spMkLst>
            <pc:docMk/>
            <pc:sldMk cId="4135583230" sldId="594"/>
            <ac:spMk id="3" creationId="{1EF27540-FFF7-8619-972E-84EC4E34AA16}"/>
          </ac:spMkLst>
        </pc:spChg>
      </pc:sldChg>
      <pc:sldChg chg="addSp delSp modSp add mod">
        <pc:chgData name="Sidonie Bellot" userId="f041fed5-3b29-4fbe-b39f-1eb3a2a2735c" providerId="ADAL" clId="{E0C55190-B47C-42A2-A672-649ABA7AECF6}" dt="2024-03-02T10:15:53.554" v="476" actId="20577"/>
        <pc:sldMkLst>
          <pc:docMk/>
          <pc:sldMk cId="2430909756" sldId="595"/>
        </pc:sldMkLst>
        <pc:spChg chg="add mod">
          <ac:chgData name="Sidonie Bellot" userId="f041fed5-3b29-4fbe-b39f-1eb3a2a2735c" providerId="ADAL" clId="{E0C55190-B47C-42A2-A672-649ABA7AECF6}" dt="2024-03-02T10:12:12.130" v="254" actId="120"/>
          <ac:spMkLst>
            <pc:docMk/>
            <pc:sldMk cId="2430909756" sldId="595"/>
            <ac:spMk id="2" creationId="{11ED76E2-FC62-567A-A243-B39F9B3C0717}"/>
          </ac:spMkLst>
        </pc:spChg>
        <pc:spChg chg="mod">
          <ac:chgData name="Sidonie Bellot" userId="f041fed5-3b29-4fbe-b39f-1eb3a2a2735c" providerId="ADAL" clId="{E0C55190-B47C-42A2-A672-649ABA7AECF6}" dt="2024-03-02T10:15:53.554" v="476" actId="20577"/>
          <ac:spMkLst>
            <pc:docMk/>
            <pc:sldMk cId="2430909756" sldId="595"/>
            <ac:spMk id="4" creationId="{64F861B6-97C2-2F68-8889-57B22B5D4A33}"/>
          </ac:spMkLst>
        </pc:spChg>
        <pc:spChg chg="del">
          <ac:chgData name="Sidonie Bellot" userId="f041fed5-3b29-4fbe-b39f-1eb3a2a2735c" providerId="ADAL" clId="{E0C55190-B47C-42A2-A672-649ABA7AECF6}" dt="2024-03-02T10:10:53.723" v="142" actId="478"/>
          <ac:spMkLst>
            <pc:docMk/>
            <pc:sldMk cId="2430909756" sldId="595"/>
            <ac:spMk id="5" creationId="{D58022CB-E206-19B0-EA84-FD4FA9FF9951}"/>
          </ac:spMkLst>
        </pc:spChg>
        <pc:picChg chg="del">
          <ac:chgData name="Sidonie Bellot" userId="f041fed5-3b29-4fbe-b39f-1eb3a2a2735c" providerId="ADAL" clId="{E0C55190-B47C-42A2-A672-649ABA7AECF6}" dt="2024-03-02T10:10:51.535" v="141" actId="478"/>
          <ac:picMkLst>
            <pc:docMk/>
            <pc:sldMk cId="2430909756" sldId="595"/>
            <ac:picMk id="3" creationId="{53966487-D542-1F64-DE45-B85529B20D8F}"/>
          </ac:picMkLst>
        </pc:picChg>
      </pc:sldChg>
      <pc:sldChg chg="addSp delSp modSp add mod ord">
        <pc:chgData name="Sidonie Bellot" userId="f041fed5-3b29-4fbe-b39f-1eb3a2a2735c" providerId="ADAL" clId="{E0C55190-B47C-42A2-A672-649ABA7AECF6}" dt="2024-03-02T12:08:47.237" v="3170"/>
        <pc:sldMkLst>
          <pc:docMk/>
          <pc:sldMk cId="1981127287" sldId="596"/>
        </pc:sldMkLst>
        <pc:spChg chg="add mod">
          <ac:chgData name="Sidonie Bellot" userId="f041fed5-3b29-4fbe-b39f-1eb3a2a2735c" providerId="ADAL" clId="{E0C55190-B47C-42A2-A672-649ABA7AECF6}" dt="2024-03-02T10:12:50.607" v="305" actId="20577"/>
          <ac:spMkLst>
            <pc:docMk/>
            <pc:sldMk cId="1981127287" sldId="596"/>
            <ac:spMk id="2" creationId="{40CC5DB2-3981-C070-00D9-443AF46F7667}"/>
          </ac:spMkLst>
        </pc:spChg>
        <pc:spChg chg="del">
          <ac:chgData name="Sidonie Bellot" userId="f041fed5-3b29-4fbe-b39f-1eb3a2a2735c" providerId="ADAL" clId="{E0C55190-B47C-42A2-A672-649ABA7AECF6}" dt="2024-03-02T10:12:54.399" v="307" actId="478"/>
          <ac:spMkLst>
            <pc:docMk/>
            <pc:sldMk cId="1981127287" sldId="596"/>
            <ac:spMk id="6" creationId="{6CA5CDD5-42FD-92A9-48D9-4B08724148F7}"/>
          </ac:spMkLst>
        </pc:spChg>
        <pc:spChg chg="add mod">
          <ac:chgData name="Sidonie Bellot" userId="f041fed5-3b29-4fbe-b39f-1eb3a2a2735c" providerId="ADAL" clId="{E0C55190-B47C-42A2-A672-649ABA7AECF6}" dt="2024-03-02T10:15:28.878" v="462" actId="1076"/>
          <ac:spMkLst>
            <pc:docMk/>
            <pc:sldMk cId="1981127287" sldId="596"/>
            <ac:spMk id="7" creationId="{2E8110BB-3A12-586C-6113-A60EEAF58D00}"/>
          </ac:spMkLst>
        </pc:spChg>
        <pc:spChg chg="add mod">
          <ac:chgData name="Sidonie Bellot" userId="f041fed5-3b29-4fbe-b39f-1eb3a2a2735c" providerId="ADAL" clId="{E0C55190-B47C-42A2-A672-649ABA7AECF6}" dt="2024-03-02T10:15:05.486" v="460" actId="20577"/>
          <ac:spMkLst>
            <pc:docMk/>
            <pc:sldMk cId="1981127287" sldId="596"/>
            <ac:spMk id="8" creationId="{DD3E2637-15E2-E10B-5CC8-1A2D9A58593F}"/>
          </ac:spMkLst>
        </pc:spChg>
        <pc:picChg chg="del">
          <ac:chgData name="Sidonie Bellot" userId="f041fed5-3b29-4fbe-b39f-1eb3a2a2735c" providerId="ADAL" clId="{E0C55190-B47C-42A2-A672-649ABA7AECF6}" dt="2024-03-02T10:12:52.917" v="306" actId="478"/>
          <ac:picMkLst>
            <pc:docMk/>
            <pc:sldMk cId="1981127287" sldId="596"/>
            <ac:picMk id="3" creationId="{1F92D97C-5EF0-E852-9D58-DE2B178CDAE2}"/>
          </ac:picMkLst>
        </pc:picChg>
        <pc:picChg chg="del">
          <ac:chgData name="Sidonie Bellot" userId="f041fed5-3b29-4fbe-b39f-1eb3a2a2735c" providerId="ADAL" clId="{E0C55190-B47C-42A2-A672-649ABA7AECF6}" dt="2024-03-02T10:12:55.011" v="308" actId="478"/>
          <ac:picMkLst>
            <pc:docMk/>
            <pc:sldMk cId="1981127287" sldId="596"/>
            <ac:picMk id="5" creationId="{9F0111FC-6545-2FAF-1D42-890F15959BB7}"/>
          </ac:picMkLst>
        </pc:picChg>
      </pc:sldChg>
      <pc:sldChg chg="add del ord">
        <pc:chgData name="Sidonie Bellot" userId="f041fed5-3b29-4fbe-b39f-1eb3a2a2735c" providerId="ADAL" clId="{E0C55190-B47C-42A2-A672-649ABA7AECF6}" dt="2024-03-02T12:09:36.484" v="3174" actId="47"/>
        <pc:sldMkLst>
          <pc:docMk/>
          <pc:sldMk cId="1900966112" sldId="597"/>
        </pc:sldMkLst>
      </pc:sldChg>
      <pc:sldChg chg="add del setBg">
        <pc:chgData name="Sidonie Bellot" userId="f041fed5-3b29-4fbe-b39f-1eb3a2a2735c" providerId="ADAL" clId="{E0C55190-B47C-42A2-A672-649ABA7AECF6}" dt="2024-03-02T11:12:39.525" v="1530" actId="47"/>
        <pc:sldMkLst>
          <pc:docMk/>
          <pc:sldMk cId="2028459651" sldId="598"/>
        </pc:sldMkLst>
      </pc:sldChg>
      <pc:sldChg chg="addSp delSp modSp add mod ord">
        <pc:chgData name="Sidonie Bellot" userId="f041fed5-3b29-4fbe-b39f-1eb3a2a2735c" providerId="ADAL" clId="{E0C55190-B47C-42A2-A672-649ABA7AECF6}" dt="2024-03-03T16:14:33.418" v="4112" actId="478"/>
        <pc:sldMkLst>
          <pc:docMk/>
          <pc:sldMk cId="1337916113" sldId="599"/>
        </pc:sldMkLst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9" creationId="{D5D2DE35-77B9-F7B6-89A6-BD897BC45121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1" creationId="{587693E4-22D3-0352-D9E5-2E39BECA353E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2" creationId="{A9BABD5B-4836-81C3-C293-DBCDB72C40E3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3" creationId="{CDED7A28-ECF0-98FB-C93F-669F9F062F8F}"/>
          </ac:spMkLst>
        </pc:spChg>
        <pc:spChg chg="del">
          <ac:chgData name="Sidonie Bellot" userId="f041fed5-3b29-4fbe-b39f-1eb3a2a2735c" providerId="ADAL" clId="{E0C55190-B47C-42A2-A672-649ABA7AECF6}" dt="2024-03-02T11:00:08.117" v="1362" actId="478"/>
          <ac:spMkLst>
            <pc:docMk/>
            <pc:sldMk cId="1337916113" sldId="599"/>
            <ac:spMk id="14" creationId="{1E311DD2-6416-4E98-6A1D-A37F9E343616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5" creationId="{30D29D88-35D1-6CC0-579B-14356110BC4E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6" creationId="{3607AE0A-16CE-4B6A-65F9-6A7098828A25}"/>
          </ac:spMkLst>
        </pc:spChg>
        <pc:spChg chg="del">
          <ac:chgData name="Sidonie Bellot" userId="f041fed5-3b29-4fbe-b39f-1eb3a2a2735c" providerId="ADAL" clId="{E0C55190-B47C-42A2-A672-649ABA7AECF6}" dt="2024-03-02T11:00:21.565" v="1365" actId="478"/>
          <ac:spMkLst>
            <pc:docMk/>
            <pc:sldMk cId="1337916113" sldId="599"/>
            <ac:spMk id="21" creationId="{A01D177A-A72D-6BA6-8487-C922965B10D7}"/>
          </ac:spMkLst>
        </pc:spChg>
        <pc:spChg chg="del">
          <ac:chgData name="Sidonie Bellot" userId="f041fed5-3b29-4fbe-b39f-1eb3a2a2735c" providerId="ADAL" clId="{E0C55190-B47C-42A2-A672-649ABA7AECF6}" dt="2024-03-02T11:00:20.020" v="1364" actId="478"/>
          <ac:spMkLst>
            <pc:docMk/>
            <pc:sldMk cId="1337916113" sldId="599"/>
            <ac:spMk id="22" creationId="{BEC1A16C-4297-639F-1805-4704E5341952}"/>
          </ac:spMkLst>
        </pc:spChg>
        <pc:spChg chg="del">
          <ac:chgData name="Sidonie Bellot" userId="f041fed5-3b29-4fbe-b39f-1eb3a2a2735c" providerId="ADAL" clId="{E0C55190-B47C-42A2-A672-649ABA7AECF6}" dt="2024-03-02T11:00:22.541" v="1366" actId="478"/>
          <ac:spMkLst>
            <pc:docMk/>
            <pc:sldMk cId="1337916113" sldId="599"/>
            <ac:spMk id="23" creationId="{956BB536-4C91-7087-98F3-FF99DB23179D}"/>
          </ac:spMkLst>
        </pc:spChg>
        <pc:spChg chg="del mod">
          <ac:chgData name="Sidonie Bellot" userId="f041fed5-3b29-4fbe-b39f-1eb3a2a2735c" providerId="ADAL" clId="{E0C55190-B47C-42A2-A672-649ABA7AECF6}" dt="2024-03-02T11:00:25.847" v="1368" actId="478"/>
          <ac:spMkLst>
            <pc:docMk/>
            <pc:sldMk cId="1337916113" sldId="599"/>
            <ac:spMk id="24" creationId="{56E5EB88-781D-E274-D1BF-EAA8215D65AB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5" creationId="{FCFA1F20-4D87-085F-60DD-9C669E1D3BB1}"/>
          </ac:spMkLst>
        </pc:spChg>
        <pc:spChg chg="del">
          <ac:chgData name="Sidonie Bellot" userId="f041fed5-3b29-4fbe-b39f-1eb3a2a2735c" providerId="ADAL" clId="{E0C55190-B47C-42A2-A672-649ABA7AECF6}" dt="2024-03-02T11:00:10.120" v="1363" actId="478"/>
          <ac:spMkLst>
            <pc:docMk/>
            <pc:sldMk cId="1337916113" sldId="599"/>
            <ac:spMk id="26" creationId="{FF629DFC-2AB1-A06F-3B97-63824DBD22C3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7" creationId="{D103097F-9783-7C36-F0D3-1B7A635FD993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9" creationId="{740C1D55-037F-D774-B02F-157D18C587CB}"/>
          </ac:spMkLst>
        </pc:sp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4" creationId="{72EAA2F7-E151-0505-EF4D-A2086E9C5409}"/>
          </ac:picMkLst>
        </pc:pic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5" creationId="{C13C1154-D4C9-E6AA-C7B1-00223E72BE66}"/>
          </ac:picMkLst>
        </pc:picChg>
        <pc:picChg chg="add del mod modCrop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6" creationId="{6A2B00A0-0B11-7E02-1E5A-C8EE0BEC5F8E}"/>
          </ac:picMkLst>
        </pc:pic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7" creationId="{37B08E04-3441-7F4C-70B5-462445FA6800}"/>
          </ac:picMkLst>
        </pc:picChg>
        <pc:picChg chg="add del mod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10" creationId="{B4B19CC2-D477-4E5C-6904-B5B329C37B45}"/>
          </ac:picMkLst>
        </pc:picChg>
        <pc:picChg chg="del mod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28" creationId="{0DC8ECC1-22BA-7BC6-BB86-8535DEF4D2D8}"/>
          </ac:picMkLst>
        </pc:pic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20" creationId="{3100E981-B077-27E1-57DA-5CB6C5DC26BE}"/>
          </ac:cxnSpMkLst>
        </pc:cxnChg>
      </pc:sldChg>
      <pc:sldChg chg="add del setBg">
        <pc:chgData name="Sidonie Bellot" userId="f041fed5-3b29-4fbe-b39f-1eb3a2a2735c" providerId="ADAL" clId="{E0C55190-B47C-42A2-A672-649ABA7AECF6}" dt="2024-03-02T11:00:02.011" v="1360"/>
        <pc:sldMkLst>
          <pc:docMk/>
          <pc:sldMk cId="2104151590" sldId="599"/>
        </pc:sldMkLst>
      </pc:sldChg>
      <pc:sldChg chg="delSp modSp add mod">
        <pc:chgData name="Sidonie Bellot" userId="f041fed5-3b29-4fbe-b39f-1eb3a2a2735c" providerId="ADAL" clId="{E0C55190-B47C-42A2-A672-649ABA7AECF6}" dt="2024-03-02T11:32:02.039" v="2635" actId="1076"/>
        <pc:sldMkLst>
          <pc:docMk/>
          <pc:sldMk cId="3513718251" sldId="600"/>
        </pc:sldMkLst>
        <pc:spChg chg="mod">
          <ac:chgData name="Sidonie Bellot" userId="f041fed5-3b29-4fbe-b39f-1eb3a2a2735c" providerId="ADAL" clId="{E0C55190-B47C-42A2-A672-649ABA7AECF6}" dt="2024-03-02T11:26:16.671" v="1964" actId="20577"/>
          <ac:spMkLst>
            <pc:docMk/>
            <pc:sldMk cId="3513718251" sldId="600"/>
            <ac:spMk id="3" creationId="{E44BF298-9715-0734-165E-A888D89B1DEC}"/>
          </ac:spMkLst>
        </pc:spChg>
        <pc:spChg chg="del">
          <ac:chgData name="Sidonie Bellot" userId="f041fed5-3b29-4fbe-b39f-1eb3a2a2735c" providerId="ADAL" clId="{E0C55190-B47C-42A2-A672-649ABA7AECF6}" dt="2024-03-02T11:26:43.630" v="1982" actId="478"/>
          <ac:spMkLst>
            <pc:docMk/>
            <pc:sldMk cId="3513718251" sldId="600"/>
            <ac:spMk id="6" creationId="{8B5DBB3D-2ACB-E8C4-6627-2216E9069FB2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7" creationId="{D5B685A5-D8BC-FF04-5ED3-DFA98B385B7E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8" creationId="{DDEC32D4-0B47-E9F2-DF5E-CDA753E38319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9" creationId="{A3147209-77F5-4261-ABDB-027671F40A14}"/>
          </ac:spMkLst>
        </pc:spChg>
        <pc:spChg chg="mod">
          <ac:chgData name="Sidonie Bellot" userId="f041fed5-3b29-4fbe-b39f-1eb3a2a2735c" providerId="ADAL" clId="{E0C55190-B47C-42A2-A672-649ABA7AECF6}" dt="2024-03-02T11:32:02.039" v="2635" actId="1076"/>
          <ac:spMkLst>
            <pc:docMk/>
            <pc:sldMk cId="3513718251" sldId="600"/>
            <ac:spMk id="10" creationId="{E00256C4-43BD-43AB-B80C-AA03D18C4B75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11" creationId="{8D058FBF-4984-7FD7-52D7-6441160BE7C7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12" creationId="{E1611777-9097-00FC-BDF6-95564ED91809}"/>
          </ac:spMkLst>
        </pc:spChg>
        <pc:picChg chg="del">
          <ac:chgData name="Sidonie Bellot" userId="f041fed5-3b29-4fbe-b39f-1eb3a2a2735c" providerId="ADAL" clId="{E0C55190-B47C-42A2-A672-649ABA7AECF6}" dt="2024-03-02T11:26:35.837" v="1980" actId="478"/>
          <ac:picMkLst>
            <pc:docMk/>
            <pc:sldMk cId="3513718251" sldId="600"/>
            <ac:picMk id="5" creationId="{BC0C0B58-C9C4-9E3A-9E03-D0F04E56308A}"/>
          </ac:picMkLst>
        </pc:picChg>
      </pc:sldChg>
      <pc:sldChg chg="addSp delSp modSp add mod">
        <pc:chgData name="Sidonie Bellot" userId="f041fed5-3b29-4fbe-b39f-1eb3a2a2735c" providerId="ADAL" clId="{E0C55190-B47C-42A2-A672-649ABA7AECF6}" dt="2024-03-02T11:51:27.104" v="2954" actId="478"/>
        <pc:sldMkLst>
          <pc:docMk/>
          <pc:sldMk cId="1598530629" sldId="601"/>
        </pc:sldMkLst>
        <pc:spChg chg="mod">
          <ac:chgData name="Sidonie Bellot" userId="f041fed5-3b29-4fbe-b39f-1eb3a2a2735c" providerId="ADAL" clId="{E0C55190-B47C-42A2-A672-649ABA7AECF6}" dt="2024-03-02T11:32:33.581" v="2641" actId="20577"/>
          <ac:spMkLst>
            <pc:docMk/>
            <pc:sldMk cId="1598530629" sldId="601"/>
            <ac:spMk id="3" creationId="{E44BF298-9715-0734-165E-A888D89B1DEC}"/>
          </ac:spMkLst>
        </pc:spChg>
        <pc:spChg chg="add mod">
          <ac:chgData name="Sidonie Bellot" userId="f041fed5-3b29-4fbe-b39f-1eb3a2a2735c" providerId="ADAL" clId="{E0C55190-B47C-42A2-A672-649ABA7AECF6}" dt="2024-03-02T11:34:22.432" v="2658" actId="14100"/>
          <ac:spMkLst>
            <pc:docMk/>
            <pc:sldMk cId="1598530629" sldId="601"/>
            <ac:spMk id="5" creationId="{7F15D732-68C3-6FA2-D086-06FD26237659}"/>
          </ac:spMkLst>
        </pc:spChg>
        <pc:spChg chg="del">
          <ac:chgData name="Sidonie Bellot" userId="f041fed5-3b29-4fbe-b39f-1eb3a2a2735c" providerId="ADAL" clId="{E0C55190-B47C-42A2-A672-649ABA7AECF6}" dt="2024-03-02T11:32:36.556" v="2642" actId="478"/>
          <ac:spMkLst>
            <pc:docMk/>
            <pc:sldMk cId="1598530629" sldId="601"/>
            <ac:spMk id="10" creationId="{E00256C4-43BD-43AB-B80C-AA03D18C4B75}"/>
          </ac:spMkLst>
        </pc:spChg>
        <pc:spChg chg="add del mod">
          <ac:chgData name="Sidonie Bellot" userId="f041fed5-3b29-4fbe-b39f-1eb3a2a2735c" providerId="ADAL" clId="{E0C55190-B47C-42A2-A672-649ABA7AECF6}" dt="2024-03-02T11:51:24.666" v="2953" actId="478"/>
          <ac:spMkLst>
            <pc:docMk/>
            <pc:sldMk cId="1598530629" sldId="601"/>
            <ac:spMk id="11" creationId="{75A0C369-8EE4-54AA-F195-BBA2E748A48F}"/>
          </ac:spMkLst>
        </pc:spChg>
        <pc:spChg chg="add mod">
          <ac:chgData name="Sidonie Bellot" userId="f041fed5-3b29-4fbe-b39f-1eb3a2a2735c" providerId="ADAL" clId="{E0C55190-B47C-42A2-A672-649ABA7AECF6}" dt="2024-03-02T11:38:06.947" v="2835" actId="1076"/>
          <ac:spMkLst>
            <pc:docMk/>
            <pc:sldMk cId="1598530629" sldId="601"/>
            <ac:spMk id="12" creationId="{0A896522-7D36-C9C8-9B3D-B5DAF9F8B651}"/>
          </ac:spMkLst>
        </pc:spChg>
        <pc:spChg chg="add del mod">
          <ac:chgData name="Sidonie Bellot" userId="f041fed5-3b29-4fbe-b39f-1eb3a2a2735c" providerId="ADAL" clId="{E0C55190-B47C-42A2-A672-649ABA7AECF6}" dt="2024-03-02T11:38:46.554" v="2843" actId="478"/>
          <ac:spMkLst>
            <pc:docMk/>
            <pc:sldMk cId="1598530629" sldId="601"/>
            <ac:spMk id="15" creationId="{083425D8-C467-328B-B1FD-321721526286}"/>
          </ac:spMkLst>
        </pc:spChg>
        <pc:spChg chg="add del mod">
          <ac:chgData name="Sidonie Bellot" userId="f041fed5-3b29-4fbe-b39f-1eb3a2a2735c" providerId="ADAL" clId="{E0C55190-B47C-42A2-A672-649ABA7AECF6}" dt="2024-03-02T11:51:27.104" v="2954" actId="478"/>
          <ac:spMkLst>
            <pc:docMk/>
            <pc:sldMk cId="1598530629" sldId="601"/>
            <ac:spMk id="16" creationId="{DB67A356-716E-4D7E-83A0-13A0C1FD0CF9}"/>
          </ac:spMkLst>
        </pc:spChg>
        <pc:picChg chg="add mod modCrop">
          <ac:chgData name="Sidonie Bellot" userId="f041fed5-3b29-4fbe-b39f-1eb3a2a2735c" providerId="ADAL" clId="{E0C55190-B47C-42A2-A672-649ABA7AECF6}" dt="2024-03-02T11:33:14.329" v="2646" actId="1076"/>
          <ac:picMkLst>
            <pc:docMk/>
            <pc:sldMk cId="1598530629" sldId="601"/>
            <ac:picMk id="4" creationId="{EE917EE2-97A6-E2BD-9A76-BC72A4510A8C}"/>
          </ac:picMkLst>
        </pc:picChg>
        <pc:picChg chg="add mod modCrop">
          <ac:chgData name="Sidonie Bellot" userId="f041fed5-3b29-4fbe-b39f-1eb3a2a2735c" providerId="ADAL" clId="{E0C55190-B47C-42A2-A672-649ABA7AECF6}" dt="2024-03-02T11:38:32.586" v="2840" actId="1035"/>
          <ac:picMkLst>
            <pc:docMk/>
            <pc:sldMk cId="1598530629" sldId="601"/>
            <ac:picMk id="7" creationId="{B9E8C5B0-471D-A216-2CBE-18042A9F8F5E}"/>
          </ac:picMkLst>
        </pc:picChg>
        <pc:picChg chg="add del mod modCrop">
          <ac:chgData name="Sidonie Bellot" userId="f041fed5-3b29-4fbe-b39f-1eb3a2a2735c" providerId="ADAL" clId="{E0C55190-B47C-42A2-A672-649ABA7AECF6}" dt="2024-03-02T11:39:47.076" v="2846" actId="478"/>
          <ac:picMkLst>
            <pc:docMk/>
            <pc:sldMk cId="1598530629" sldId="601"/>
            <ac:picMk id="9" creationId="{F4005C1F-3D4C-C3F3-CD9D-41181A449D64}"/>
          </ac:picMkLst>
        </pc:picChg>
        <pc:picChg chg="add del mod">
          <ac:chgData name="Sidonie Bellot" userId="f041fed5-3b29-4fbe-b39f-1eb3a2a2735c" providerId="ADAL" clId="{E0C55190-B47C-42A2-A672-649ABA7AECF6}" dt="2024-03-02T11:38:46.554" v="2843" actId="478"/>
          <ac:picMkLst>
            <pc:docMk/>
            <pc:sldMk cId="1598530629" sldId="601"/>
            <ac:picMk id="13" creationId="{E6679829-CF52-9B72-3E51-F17EB3A47E31}"/>
          </ac:picMkLst>
        </pc:picChg>
        <pc:picChg chg="add del mod">
          <ac:chgData name="Sidonie Bellot" userId="f041fed5-3b29-4fbe-b39f-1eb3a2a2735c" providerId="ADAL" clId="{E0C55190-B47C-42A2-A672-649ABA7AECF6}" dt="2024-03-02T11:38:46.554" v="2843" actId="478"/>
          <ac:picMkLst>
            <pc:docMk/>
            <pc:sldMk cId="1598530629" sldId="601"/>
            <ac:picMk id="14" creationId="{AE559460-264E-C8BB-3530-8F1673B8039A}"/>
          </ac:picMkLst>
        </pc:picChg>
        <pc:picChg chg="add mod modCrop">
          <ac:chgData name="Sidonie Bellot" userId="f041fed5-3b29-4fbe-b39f-1eb3a2a2735c" providerId="ADAL" clId="{E0C55190-B47C-42A2-A672-649ABA7AECF6}" dt="2024-03-02T11:40:10.710" v="2850" actId="1076"/>
          <ac:picMkLst>
            <pc:docMk/>
            <pc:sldMk cId="1598530629" sldId="601"/>
            <ac:picMk id="18" creationId="{CED84461-514E-4F41-F66E-6A7E95724ADA}"/>
          </ac:picMkLst>
        </pc:picChg>
      </pc:sldChg>
      <pc:sldChg chg="new del">
        <pc:chgData name="Sidonie Bellot" userId="f041fed5-3b29-4fbe-b39f-1eb3a2a2735c" providerId="ADAL" clId="{E0C55190-B47C-42A2-A672-649ABA7AECF6}" dt="2024-03-02T12:01:08.947" v="3048" actId="47"/>
        <pc:sldMkLst>
          <pc:docMk/>
          <pc:sldMk cId="981360495" sldId="602"/>
        </pc:sldMkLst>
      </pc:sldChg>
      <pc:sldChg chg="addSp delSp modSp add mod">
        <pc:chgData name="Sidonie Bellot" userId="f041fed5-3b29-4fbe-b39f-1eb3a2a2735c" providerId="ADAL" clId="{E0C55190-B47C-42A2-A672-649ABA7AECF6}" dt="2024-03-02T11:53:39.273" v="2967" actId="732"/>
        <pc:sldMkLst>
          <pc:docMk/>
          <pc:sldMk cId="107798391" sldId="603"/>
        </pc:sldMkLst>
        <pc:spChg chg="del">
          <ac:chgData name="Sidonie Bellot" userId="f041fed5-3b29-4fbe-b39f-1eb3a2a2735c" providerId="ADAL" clId="{E0C55190-B47C-42A2-A672-649ABA7AECF6}" dt="2024-03-02T11:51:32.121" v="2955" actId="478"/>
          <ac:spMkLst>
            <pc:docMk/>
            <pc:sldMk cId="107798391" sldId="603"/>
            <ac:spMk id="11" creationId="{75A0C369-8EE4-54AA-F195-BBA2E748A48F}"/>
          </ac:spMkLst>
        </pc:spChg>
        <pc:spChg chg="del">
          <ac:chgData name="Sidonie Bellot" userId="f041fed5-3b29-4fbe-b39f-1eb3a2a2735c" providerId="ADAL" clId="{E0C55190-B47C-42A2-A672-649ABA7AECF6}" dt="2024-03-02T11:51:32.121" v="2955" actId="478"/>
          <ac:spMkLst>
            <pc:docMk/>
            <pc:sldMk cId="107798391" sldId="603"/>
            <ac:spMk id="12" creationId="{0A896522-7D36-C9C8-9B3D-B5DAF9F8B651}"/>
          </ac:spMkLst>
        </pc:spChg>
        <pc:spChg chg="mod">
          <ac:chgData name="Sidonie Bellot" userId="f041fed5-3b29-4fbe-b39f-1eb3a2a2735c" providerId="ADAL" clId="{E0C55190-B47C-42A2-A672-649ABA7AECF6}" dt="2024-03-02T11:51:39.082" v="2959" actId="20577"/>
          <ac:spMkLst>
            <pc:docMk/>
            <pc:sldMk cId="107798391" sldId="603"/>
            <ac:spMk id="16" creationId="{DB67A356-716E-4D7E-83A0-13A0C1FD0CF9}"/>
          </ac:spMkLst>
        </pc:spChg>
        <pc:picChg chg="add mod modCrop">
          <ac:chgData name="Sidonie Bellot" userId="f041fed5-3b29-4fbe-b39f-1eb3a2a2735c" providerId="ADAL" clId="{E0C55190-B47C-42A2-A672-649ABA7AECF6}" dt="2024-03-02T11:53:39.273" v="2967" actId="732"/>
          <ac:picMkLst>
            <pc:docMk/>
            <pc:sldMk cId="107798391" sldId="603"/>
            <ac:picMk id="6" creationId="{F87BFC35-065E-383C-EF26-DDA6CECE98F1}"/>
          </ac:picMkLst>
        </pc:picChg>
        <pc:picChg chg="del">
          <ac:chgData name="Sidonie Bellot" userId="f041fed5-3b29-4fbe-b39f-1eb3a2a2735c" providerId="ADAL" clId="{E0C55190-B47C-42A2-A672-649ABA7AECF6}" dt="2024-03-02T11:51:32.121" v="2955" actId="478"/>
          <ac:picMkLst>
            <pc:docMk/>
            <pc:sldMk cId="107798391" sldId="603"/>
            <ac:picMk id="7" creationId="{B9E8C5B0-471D-A216-2CBE-18042A9F8F5E}"/>
          </ac:picMkLst>
        </pc:picChg>
        <pc:picChg chg="del">
          <ac:chgData name="Sidonie Bellot" userId="f041fed5-3b29-4fbe-b39f-1eb3a2a2735c" providerId="ADAL" clId="{E0C55190-B47C-42A2-A672-649ABA7AECF6}" dt="2024-03-02T11:51:32.121" v="2955" actId="478"/>
          <ac:picMkLst>
            <pc:docMk/>
            <pc:sldMk cId="107798391" sldId="603"/>
            <ac:picMk id="18" creationId="{CED84461-514E-4F41-F66E-6A7E95724ADA}"/>
          </ac:picMkLst>
        </pc:picChg>
      </pc:sldChg>
      <pc:sldChg chg="addSp delSp modSp add mod">
        <pc:chgData name="Sidonie Bellot" userId="f041fed5-3b29-4fbe-b39f-1eb3a2a2735c" providerId="ADAL" clId="{E0C55190-B47C-42A2-A672-649ABA7AECF6}" dt="2024-03-02T12:01:00.372" v="3047" actId="478"/>
        <pc:sldMkLst>
          <pc:docMk/>
          <pc:sldMk cId="1694865665" sldId="604"/>
        </pc:sldMkLst>
        <pc:spChg chg="del">
          <ac:chgData name="Sidonie Bellot" userId="f041fed5-3b29-4fbe-b39f-1eb3a2a2735c" providerId="ADAL" clId="{E0C55190-B47C-42A2-A672-649ABA7AECF6}" dt="2024-03-02T12:01:00.372" v="3047" actId="478"/>
          <ac:spMkLst>
            <pc:docMk/>
            <pc:sldMk cId="1694865665" sldId="604"/>
            <ac:spMk id="5" creationId="{7F15D732-68C3-6FA2-D086-06FD26237659}"/>
          </ac:spMkLst>
        </pc:spChg>
        <pc:spChg chg="add mod">
          <ac:chgData name="Sidonie Bellot" userId="f041fed5-3b29-4fbe-b39f-1eb3a2a2735c" providerId="ADAL" clId="{E0C55190-B47C-42A2-A672-649ABA7AECF6}" dt="2024-03-02T12:00:43.932" v="3042" actId="20577"/>
          <ac:spMkLst>
            <pc:docMk/>
            <pc:sldMk cId="1694865665" sldId="604"/>
            <ac:spMk id="8" creationId="{55A7387D-3F9A-B931-269A-BCDB50317018}"/>
          </ac:spMkLst>
        </pc:spChg>
        <pc:spChg chg="add mod">
          <ac:chgData name="Sidonie Bellot" userId="f041fed5-3b29-4fbe-b39f-1eb3a2a2735c" providerId="ADAL" clId="{E0C55190-B47C-42A2-A672-649ABA7AECF6}" dt="2024-03-02T12:00:58.786" v="3046" actId="14100"/>
          <ac:spMkLst>
            <pc:docMk/>
            <pc:sldMk cId="1694865665" sldId="604"/>
            <ac:spMk id="9" creationId="{16E15D14-83CE-43D5-BE43-D99EC14786CD}"/>
          </ac:spMkLst>
        </pc:spChg>
        <pc:spChg chg="mod">
          <ac:chgData name="Sidonie Bellot" userId="f041fed5-3b29-4fbe-b39f-1eb3a2a2735c" providerId="ADAL" clId="{E0C55190-B47C-42A2-A672-649ABA7AECF6}" dt="2024-03-02T12:00:16.337" v="2975" actId="14100"/>
          <ac:spMkLst>
            <pc:docMk/>
            <pc:sldMk cId="1694865665" sldId="604"/>
            <ac:spMk id="16" creationId="{DB67A356-716E-4D7E-83A0-13A0C1FD0CF9}"/>
          </ac:spMkLst>
        </pc:spChg>
        <pc:picChg chg="del">
          <ac:chgData name="Sidonie Bellot" userId="f041fed5-3b29-4fbe-b39f-1eb3a2a2735c" providerId="ADAL" clId="{E0C55190-B47C-42A2-A672-649ABA7AECF6}" dt="2024-03-02T11:54:02.373" v="2969" actId="478"/>
          <ac:picMkLst>
            <pc:docMk/>
            <pc:sldMk cId="1694865665" sldId="604"/>
            <ac:picMk id="6" creationId="{F87BFC35-065E-383C-EF26-DDA6CECE98F1}"/>
          </ac:picMkLst>
        </pc:picChg>
        <pc:picChg chg="add mod modCrop">
          <ac:chgData name="Sidonie Bellot" userId="f041fed5-3b29-4fbe-b39f-1eb3a2a2735c" providerId="ADAL" clId="{E0C55190-B47C-42A2-A672-649ABA7AECF6}" dt="2024-03-02T12:00:20.977" v="2976" actId="1076"/>
          <ac:picMkLst>
            <pc:docMk/>
            <pc:sldMk cId="1694865665" sldId="604"/>
            <ac:picMk id="7" creationId="{194C5A84-646E-3ADE-52E3-C9CF231DF60E}"/>
          </ac:picMkLst>
        </pc:picChg>
      </pc:sldChg>
      <pc:sldChg chg="delSp modSp add mod ord">
        <pc:chgData name="Sidonie Bellot" userId="f041fed5-3b29-4fbe-b39f-1eb3a2a2735c" providerId="ADAL" clId="{E0C55190-B47C-42A2-A672-649ABA7AECF6}" dt="2024-03-02T12:09:53.123" v="3185" actId="20577"/>
        <pc:sldMkLst>
          <pc:docMk/>
          <pc:sldMk cId="2249494696" sldId="605"/>
        </pc:sldMkLst>
        <pc:spChg chg="mod">
          <ac:chgData name="Sidonie Bellot" userId="f041fed5-3b29-4fbe-b39f-1eb3a2a2735c" providerId="ADAL" clId="{E0C55190-B47C-42A2-A672-649ABA7AECF6}" dt="2024-03-02T12:09:53.123" v="3185" actId="20577"/>
          <ac:spMkLst>
            <pc:docMk/>
            <pc:sldMk cId="2249494696" sldId="605"/>
            <ac:spMk id="2" creationId="{40CC5DB2-3981-C070-00D9-443AF46F7667}"/>
          </ac:spMkLst>
        </pc:spChg>
        <pc:spChg chg="del">
          <ac:chgData name="Sidonie Bellot" userId="f041fed5-3b29-4fbe-b39f-1eb3a2a2735c" providerId="ADAL" clId="{E0C55190-B47C-42A2-A672-649ABA7AECF6}" dt="2024-03-02T12:03:01.678" v="3053" actId="478"/>
          <ac:spMkLst>
            <pc:docMk/>
            <pc:sldMk cId="2249494696" sldId="605"/>
            <ac:spMk id="7" creationId="{2E8110BB-3A12-586C-6113-A60EEAF58D00}"/>
          </ac:spMkLst>
        </pc:spChg>
        <pc:spChg chg="del">
          <ac:chgData name="Sidonie Bellot" userId="f041fed5-3b29-4fbe-b39f-1eb3a2a2735c" providerId="ADAL" clId="{E0C55190-B47C-42A2-A672-649ABA7AECF6}" dt="2024-03-02T12:02:58.199" v="3052" actId="478"/>
          <ac:spMkLst>
            <pc:docMk/>
            <pc:sldMk cId="2249494696" sldId="605"/>
            <ac:spMk id="8" creationId="{DD3E2637-15E2-E10B-5CC8-1A2D9A58593F}"/>
          </ac:spMkLst>
        </pc:spChg>
      </pc:sldChg>
      <pc:sldChg chg="add del setBg">
        <pc:chgData name="Sidonie Bellot" userId="f041fed5-3b29-4fbe-b39f-1eb3a2a2735c" providerId="ADAL" clId="{E0C55190-B47C-42A2-A672-649ABA7AECF6}" dt="2024-03-02T12:07:08.883" v="3122"/>
        <pc:sldMkLst>
          <pc:docMk/>
          <pc:sldMk cId="304749026" sldId="606"/>
        </pc:sldMkLst>
      </pc:sldChg>
      <pc:sldChg chg="modSp add mod">
        <pc:chgData name="Sidonie Bellot" userId="f041fed5-3b29-4fbe-b39f-1eb3a2a2735c" providerId="ADAL" clId="{E0C55190-B47C-42A2-A672-649ABA7AECF6}" dt="2024-03-02T12:07:24.313" v="3168" actId="20577"/>
        <pc:sldMkLst>
          <pc:docMk/>
          <pc:sldMk cId="1232133005" sldId="606"/>
        </pc:sldMkLst>
        <pc:spChg chg="mod">
          <ac:chgData name="Sidonie Bellot" userId="f041fed5-3b29-4fbe-b39f-1eb3a2a2735c" providerId="ADAL" clId="{E0C55190-B47C-42A2-A672-649ABA7AECF6}" dt="2024-03-02T12:07:24.313" v="3168" actId="20577"/>
          <ac:spMkLst>
            <pc:docMk/>
            <pc:sldMk cId="1232133005" sldId="606"/>
            <ac:spMk id="2" creationId="{40CC5DB2-3981-C070-00D9-443AF46F7667}"/>
          </ac:spMkLst>
        </pc:spChg>
      </pc:sldChg>
      <pc:sldChg chg="add del setBg">
        <pc:chgData name="Sidonie Bellot" userId="f041fed5-3b29-4fbe-b39f-1eb3a2a2735c" providerId="ADAL" clId="{E0C55190-B47C-42A2-A672-649ABA7AECF6}" dt="2024-03-03T15:39:10.355" v="3187"/>
        <pc:sldMkLst>
          <pc:docMk/>
          <pc:sldMk cId="956163908" sldId="607"/>
        </pc:sldMkLst>
      </pc:sldChg>
      <pc:sldChg chg="addSp modSp add mod">
        <pc:chgData name="Sidonie Bellot" userId="f041fed5-3b29-4fbe-b39f-1eb3a2a2735c" providerId="ADAL" clId="{E0C55190-B47C-42A2-A672-649ABA7AECF6}" dt="2024-03-03T15:40:04.774" v="3271" actId="20577"/>
        <pc:sldMkLst>
          <pc:docMk/>
          <pc:sldMk cId="983549584" sldId="607"/>
        </pc:sldMkLst>
        <pc:spChg chg="mod">
          <ac:chgData name="Sidonie Bellot" userId="f041fed5-3b29-4fbe-b39f-1eb3a2a2735c" providerId="ADAL" clId="{E0C55190-B47C-42A2-A672-649ABA7AECF6}" dt="2024-03-03T15:39:23.713" v="3215" actId="20577"/>
          <ac:spMkLst>
            <pc:docMk/>
            <pc:sldMk cId="983549584" sldId="607"/>
            <ac:spMk id="2" creationId="{40CC5DB2-3981-C070-00D9-443AF46F7667}"/>
          </ac:spMkLst>
        </pc:spChg>
        <pc:spChg chg="add mod">
          <ac:chgData name="Sidonie Bellot" userId="f041fed5-3b29-4fbe-b39f-1eb3a2a2735c" providerId="ADAL" clId="{E0C55190-B47C-42A2-A672-649ABA7AECF6}" dt="2024-03-03T15:40:04.774" v="3271" actId="20577"/>
          <ac:spMkLst>
            <pc:docMk/>
            <pc:sldMk cId="983549584" sldId="607"/>
            <ac:spMk id="3" creationId="{D5547CE7-676F-F95D-F435-1B7AE4CB0EF2}"/>
          </ac:spMkLst>
        </pc:spChg>
      </pc:sldChg>
      <pc:sldChg chg="addSp delSp modSp add mod ord">
        <pc:chgData name="Sidonie Bellot" userId="f041fed5-3b29-4fbe-b39f-1eb3a2a2735c" providerId="ADAL" clId="{E0C55190-B47C-42A2-A672-649ABA7AECF6}" dt="2024-03-03T16:10:21.881" v="4072" actId="20577"/>
        <pc:sldMkLst>
          <pc:docMk/>
          <pc:sldMk cId="4272485550" sldId="608"/>
        </pc:sldMkLst>
        <pc:spChg chg="mod">
          <ac:chgData name="Sidonie Bellot" userId="f041fed5-3b29-4fbe-b39f-1eb3a2a2735c" providerId="ADAL" clId="{E0C55190-B47C-42A2-A672-649ABA7AECF6}" dt="2024-03-03T15:50:06.100" v="3407" actId="20577"/>
          <ac:spMkLst>
            <pc:docMk/>
            <pc:sldMk cId="4272485550" sldId="608"/>
            <ac:spMk id="2" creationId="{40CC5DB2-3981-C070-00D9-443AF46F7667}"/>
          </ac:spMkLst>
        </pc:spChg>
        <pc:spChg chg="add mod">
          <ac:chgData name="Sidonie Bellot" userId="f041fed5-3b29-4fbe-b39f-1eb3a2a2735c" providerId="ADAL" clId="{E0C55190-B47C-42A2-A672-649ABA7AECF6}" dt="2024-03-03T16:10:21.881" v="4072" actId="20577"/>
          <ac:spMkLst>
            <pc:docMk/>
            <pc:sldMk cId="4272485550" sldId="608"/>
            <ac:spMk id="3" creationId="{510BF60D-575A-B9C9-B9A7-056EA1A31ABE}"/>
          </ac:spMkLst>
        </pc:spChg>
        <pc:spChg chg="del">
          <ac:chgData name="Sidonie Bellot" userId="f041fed5-3b29-4fbe-b39f-1eb3a2a2735c" providerId="ADAL" clId="{E0C55190-B47C-42A2-A672-649ABA7AECF6}" dt="2024-03-03T15:49:20.382" v="3323" actId="478"/>
          <ac:spMkLst>
            <pc:docMk/>
            <pc:sldMk cId="4272485550" sldId="608"/>
            <ac:spMk id="7" creationId="{2E8110BB-3A12-586C-6113-A60EEAF58D00}"/>
          </ac:spMkLst>
        </pc:spChg>
        <pc:spChg chg="del">
          <ac:chgData name="Sidonie Bellot" userId="f041fed5-3b29-4fbe-b39f-1eb3a2a2735c" providerId="ADAL" clId="{E0C55190-B47C-42A2-A672-649ABA7AECF6}" dt="2024-03-03T15:49:23.377" v="3324" actId="478"/>
          <ac:spMkLst>
            <pc:docMk/>
            <pc:sldMk cId="4272485550" sldId="608"/>
            <ac:spMk id="8" creationId="{DD3E2637-15E2-E10B-5CC8-1A2D9A58593F}"/>
          </ac:spMkLst>
        </pc:spChg>
        <pc:picChg chg="add mod modCrop">
          <ac:chgData name="Sidonie Bellot" userId="f041fed5-3b29-4fbe-b39f-1eb3a2a2735c" providerId="ADAL" clId="{E0C55190-B47C-42A2-A672-649ABA7AECF6}" dt="2024-03-03T16:00:48.919" v="3912" actId="1076"/>
          <ac:picMkLst>
            <pc:docMk/>
            <pc:sldMk cId="4272485550" sldId="608"/>
            <ac:picMk id="5" creationId="{E8463D0E-C3FD-1245-C3CF-B1604705C772}"/>
          </ac:picMkLst>
        </pc:picChg>
        <pc:picChg chg="add mod modCrop">
          <ac:chgData name="Sidonie Bellot" userId="f041fed5-3b29-4fbe-b39f-1eb3a2a2735c" providerId="ADAL" clId="{E0C55190-B47C-42A2-A672-649ABA7AECF6}" dt="2024-03-03T16:09:24.170" v="4007" actId="14100"/>
          <ac:picMkLst>
            <pc:docMk/>
            <pc:sldMk cId="4272485550" sldId="608"/>
            <ac:picMk id="9" creationId="{96D34FF5-31FC-E187-FA97-66710AE0FEB7}"/>
          </ac:picMkLst>
        </pc:picChg>
      </pc:sldChg>
      <pc:sldChg chg="addSp delSp modSp add mod">
        <pc:chgData name="Sidonie Bellot" userId="f041fed5-3b29-4fbe-b39f-1eb3a2a2735c" providerId="ADAL" clId="{E0C55190-B47C-42A2-A672-649ABA7AECF6}" dt="2024-03-03T16:13:53.674" v="4096" actId="20577"/>
        <pc:sldMkLst>
          <pc:docMk/>
          <pc:sldMk cId="1138193473" sldId="609"/>
        </pc:sldMkLst>
        <pc:spChg chg="mod">
          <ac:chgData name="Sidonie Bellot" userId="f041fed5-3b29-4fbe-b39f-1eb3a2a2735c" providerId="ADAL" clId="{E0C55190-B47C-42A2-A672-649ABA7AECF6}" dt="2024-03-03T16:13:53.674" v="4096" actId="20577"/>
          <ac:spMkLst>
            <pc:docMk/>
            <pc:sldMk cId="1138193473" sldId="609"/>
            <ac:spMk id="3" creationId="{510BF60D-575A-B9C9-B9A7-056EA1A31ABE}"/>
          </ac:spMkLst>
        </pc:spChg>
        <pc:picChg chg="del">
          <ac:chgData name="Sidonie Bellot" userId="f041fed5-3b29-4fbe-b39f-1eb3a2a2735c" providerId="ADAL" clId="{E0C55190-B47C-42A2-A672-649ABA7AECF6}" dt="2024-03-03T16:03:20.954" v="3960" actId="478"/>
          <ac:picMkLst>
            <pc:docMk/>
            <pc:sldMk cId="1138193473" sldId="609"/>
            <ac:picMk id="5" creationId="{E8463D0E-C3FD-1245-C3CF-B1604705C772}"/>
          </ac:picMkLst>
        </pc:picChg>
        <pc:picChg chg="add mod modCrop">
          <ac:chgData name="Sidonie Bellot" userId="f041fed5-3b29-4fbe-b39f-1eb3a2a2735c" providerId="ADAL" clId="{E0C55190-B47C-42A2-A672-649ABA7AECF6}" dt="2024-03-03T16:04:30.300" v="3986" actId="1076"/>
          <ac:picMkLst>
            <pc:docMk/>
            <pc:sldMk cId="1138193473" sldId="609"/>
            <ac:picMk id="6" creationId="{C3C55B03-E69C-AA87-1D2F-521C8CD7A229}"/>
          </ac:picMkLst>
        </pc:picChg>
        <pc:picChg chg="add mod modCrop">
          <ac:chgData name="Sidonie Bellot" userId="f041fed5-3b29-4fbe-b39f-1eb3a2a2735c" providerId="ADAL" clId="{E0C55190-B47C-42A2-A672-649ABA7AECF6}" dt="2024-03-03T16:06:46.520" v="3991" actId="14100"/>
          <ac:picMkLst>
            <pc:docMk/>
            <pc:sldMk cId="1138193473" sldId="609"/>
            <ac:picMk id="8" creationId="{785F7C18-527C-25C4-D50F-9F751D8F240E}"/>
          </ac:picMkLst>
        </pc:picChg>
      </pc:sldChg>
      <pc:sldChg chg="add del setBg">
        <pc:chgData name="Sidonie Bellot" userId="f041fed5-3b29-4fbe-b39f-1eb3a2a2735c" providerId="ADAL" clId="{E0C55190-B47C-42A2-A672-649ABA7AECF6}" dt="2024-03-03T16:03:57.970" v="3967"/>
        <pc:sldMkLst>
          <pc:docMk/>
          <pc:sldMk cId="1283958819" sldId="610"/>
        </pc:sldMkLst>
      </pc:sldChg>
      <pc:sldChg chg="addSp delSp modSp add mod">
        <pc:chgData name="Sidonie Bellot" userId="f041fed5-3b29-4fbe-b39f-1eb3a2a2735c" providerId="ADAL" clId="{E0C55190-B47C-42A2-A672-649ABA7AECF6}" dt="2024-03-03T16:14:16.480" v="4110" actId="20577"/>
        <pc:sldMkLst>
          <pc:docMk/>
          <pc:sldMk cId="4047901847" sldId="610"/>
        </pc:sldMkLst>
        <pc:spChg chg="mod">
          <ac:chgData name="Sidonie Bellot" userId="f041fed5-3b29-4fbe-b39f-1eb3a2a2735c" providerId="ADAL" clId="{E0C55190-B47C-42A2-A672-649ABA7AECF6}" dt="2024-03-03T16:14:16.480" v="4110" actId="20577"/>
          <ac:spMkLst>
            <pc:docMk/>
            <pc:sldMk cId="4047901847" sldId="610"/>
            <ac:spMk id="3" creationId="{510BF60D-575A-B9C9-B9A7-056EA1A31ABE}"/>
          </ac:spMkLst>
        </pc:spChg>
        <pc:picChg chg="add mod modCrop">
          <ac:chgData name="Sidonie Bellot" userId="f041fed5-3b29-4fbe-b39f-1eb3a2a2735c" providerId="ADAL" clId="{E0C55190-B47C-42A2-A672-649ABA7AECF6}" dt="2024-03-03T16:13:37.571" v="4086" actId="1076"/>
          <ac:picMkLst>
            <pc:docMk/>
            <pc:sldMk cId="4047901847" sldId="610"/>
            <ac:picMk id="5" creationId="{1800C88B-6697-D96D-7EE5-37A1F2BF2A9C}"/>
          </ac:picMkLst>
        </pc:picChg>
        <pc:picChg chg="del">
          <ac:chgData name="Sidonie Bellot" userId="f041fed5-3b29-4fbe-b39f-1eb3a2a2735c" providerId="ADAL" clId="{E0C55190-B47C-42A2-A672-649ABA7AECF6}" dt="2024-03-03T16:10:51.118" v="4075" actId="478"/>
          <ac:picMkLst>
            <pc:docMk/>
            <pc:sldMk cId="4047901847" sldId="610"/>
            <ac:picMk id="6" creationId="{C3C55B03-E69C-AA87-1D2F-521C8CD7A229}"/>
          </ac:picMkLst>
        </pc:picChg>
      </pc:sldChg>
      <pc:sldChg chg="add">
        <pc:chgData name="Sidonie Bellot" userId="f041fed5-3b29-4fbe-b39f-1eb3a2a2735c" providerId="ADAL" clId="{E0C55190-B47C-42A2-A672-649ABA7AECF6}" dt="2024-03-03T16:14:25.446" v="4111" actId="2890"/>
        <pc:sldMkLst>
          <pc:docMk/>
          <pc:sldMk cId="3650132641" sldId="611"/>
        </pc:sldMkLst>
      </pc:sldChg>
    </pc:docChg>
  </pc:docChgLst>
  <pc:docChgLst>
    <pc:chgData name="Sidonie Bellot" userId="f041fed5-3b29-4fbe-b39f-1eb3a2a2735c" providerId="ADAL" clId="{CFFBCC74-4711-4253-B4F3-492BB3DFCDBD}"/>
    <pc:docChg chg="undo custSel addSld delSld modSld">
      <pc:chgData name="Sidonie Bellot" userId="f041fed5-3b29-4fbe-b39f-1eb3a2a2735c" providerId="ADAL" clId="{CFFBCC74-4711-4253-B4F3-492BB3DFCDBD}" dt="2024-03-04T14:32:59.789" v="512" actId="1076"/>
      <pc:docMkLst>
        <pc:docMk/>
      </pc:docMkLst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2325258125" sldId="285"/>
        </pc:sldMkLst>
      </pc:sldChg>
      <pc:sldChg chg="modSp mod">
        <pc:chgData name="Sidonie Bellot" userId="f041fed5-3b29-4fbe-b39f-1eb3a2a2735c" providerId="ADAL" clId="{CFFBCC74-4711-4253-B4F3-492BB3DFCDBD}" dt="2024-03-04T14:01:07.490" v="116" actId="20577"/>
        <pc:sldMkLst>
          <pc:docMk/>
          <pc:sldMk cId="4181756901" sldId="465"/>
        </pc:sldMkLst>
        <pc:spChg chg="mod">
          <ac:chgData name="Sidonie Bellot" userId="f041fed5-3b29-4fbe-b39f-1eb3a2a2735c" providerId="ADAL" clId="{CFFBCC74-4711-4253-B4F3-492BB3DFCDBD}" dt="2024-03-04T14:01:02.038" v="114" actId="20577"/>
          <ac:spMkLst>
            <pc:docMk/>
            <pc:sldMk cId="4181756901" sldId="465"/>
            <ac:spMk id="2" creationId="{C8C1C07A-8C28-DD83-2805-32EB0E6274D4}"/>
          </ac:spMkLst>
        </pc:spChg>
        <pc:spChg chg="mod">
          <ac:chgData name="Sidonie Bellot" userId="f041fed5-3b29-4fbe-b39f-1eb3a2a2735c" providerId="ADAL" clId="{CFFBCC74-4711-4253-B4F3-492BB3DFCDBD}" dt="2024-03-04T14:01:07.490" v="116" actId="20577"/>
          <ac:spMkLst>
            <pc:docMk/>
            <pc:sldMk cId="4181756901" sldId="465"/>
            <ac:spMk id="3" creationId="{9E1D2429-C91E-0A85-000C-61C89ABABB2E}"/>
          </ac:spMkLst>
        </pc:spChg>
      </pc:sldChg>
      <pc:sldChg chg="addSp delSp modSp mod">
        <pc:chgData name="Sidonie Bellot" userId="f041fed5-3b29-4fbe-b39f-1eb3a2a2735c" providerId="ADAL" clId="{CFFBCC74-4711-4253-B4F3-492BB3DFCDBD}" dt="2024-03-04T14:16:55.532" v="182" actId="732"/>
        <pc:sldMkLst>
          <pc:docMk/>
          <pc:sldMk cId="3609210141" sldId="527"/>
        </pc:sldMkLst>
        <pc:spChg chg="add mod ord">
          <ac:chgData name="Sidonie Bellot" userId="f041fed5-3b29-4fbe-b39f-1eb3a2a2735c" providerId="ADAL" clId="{CFFBCC74-4711-4253-B4F3-492BB3DFCDBD}" dt="2024-03-04T14:15:14.639" v="164" actId="167"/>
          <ac:spMkLst>
            <pc:docMk/>
            <pc:sldMk cId="3609210141" sldId="527"/>
            <ac:spMk id="2" creationId="{515C4EB4-107D-708F-6F02-685E019FEC53}"/>
          </ac:spMkLst>
        </pc:spChg>
        <pc:spChg chg="add del mod">
          <ac:chgData name="Sidonie Bellot" userId="f041fed5-3b29-4fbe-b39f-1eb3a2a2735c" providerId="ADAL" clId="{CFFBCC74-4711-4253-B4F3-492BB3DFCDBD}" dt="2024-03-04T14:16:02.264" v="178" actId="478"/>
          <ac:spMkLst>
            <pc:docMk/>
            <pc:sldMk cId="3609210141" sldId="527"/>
            <ac:spMk id="4" creationId="{12DC8FCF-E87A-90C2-B75E-33E4ADF3F0A2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6" creationId="{8B5DBB3D-2ACB-E8C4-6627-2216E9069FB2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7" creationId="{D5B685A5-D8BC-FF04-5ED3-DFA98B385B7E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8" creationId="{DDEC32D4-0B47-E9F2-DF5E-CDA753E38319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9" creationId="{A3147209-77F5-4261-ABDB-027671F40A14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10" creationId="{E00256C4-43BD-43AB-B80C-AA03D18C4B75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11" creationId="{8D058FBF-4984-7FD7-52D7-6441160BE7C7}"/>
          </ac:spMkLst>
        </pc:spChg>
        <pc:spChg chg="del">
          <ac:chgData name="Sidonie Bellot" userId="f041fed5-3b29-4fbe-b39f-1eb3a2a2735c" providerId="ADAL" clId="{CFFBCC74-4711-4253-B4F3-492BB3DFCDBD}" dt="2024-03-04T14:13:38.809" v="154" actId="478"/>
          <ac:spMkLst>
            <pc:docMk/>
            <pc:sldMk cId="3609210141" sldId="527"/>
            <ac:spMk id="12" creationId="{E1611777-9097-00FC-BDF6-95564ED91809}"/>
          </ac:spMkLst>
        </pc:spChg>
        <pc:picChg chg="mod modCrop">
          <ac:chgData name="Sidonie Bellot" userId="f041fed5-3b29-4fbe-b39f-1eb3a2a2735c" providerId="ADAL" clId="{CFFBCC74-4711-4253-B4F3-492BB3DFCDBD}" dt="2024-03-04T14:16:55.532" v="182" actId="732"/>
          <ac:picMkLst>
            <pc:docMk/>
            <pc:sldMk cId="3609210141" sldId="527"/>
            <ac:picMk id="5" creationId="{BC0C0B58-C9C4-9E3A-9E03-D0F04E56308A}"/>
          </ac:picMkLst>
        </pc:picChg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3926791224" sldId="575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923965357" sldId="577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710973779" sldId="578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2277660092" sldId="579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378762806" sldId="580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209295623" sldId="581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998916251" sldId="582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657759588" sldId="583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4129833313" sldId="584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599514973" sldId="585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571604973" sldId="586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864778376" sldId="587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3048744250" sldId="588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520911580" sldId="589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2650281634" sldId="590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3261001269" sldId="592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681931680" sldId="593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4135583230" sldId="594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2430909756" sldId="595"/>
        </pc:sldMkLst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981127287" sldId="596"/>
        </pc:sldMkLst>
      </pc:sldChg>
      <pc:sldChg chg="modSp mod">
        <pc:chgData name="Sidonie Bellot" userId="f041fed5-3b29-4fbe-b39f-1eb3a2a2735c" providerId="ADAL" clId="{CFFBCC74-4711-4253-B4F3-492BB3DFCDBD}" dt="2024-03-04T14:21:26.847" v="344" actId="20577"/>
        <pc:sldMkLst>
          <pc:docMk/>
          <pc:sldMk cId="3513718251" sldId="600"/>
        </pc:sldMkLst>
        <pc:spChg chg="mod">
          <ac:chgData name="Sidonie Bellot" userId="f041fed5-3b29-4fbe-b39f-1eb3a2a2735c" providerId="ADAL" clId="{CFFBCC74-4711-4253-B4F3-492BB3DFCDBD}" dt="2024-03-04T14:21:26.847" v="344" actId="20577"/>
          <ac:spMkLst>
            <pc:docMk/>
            <pc:sldMk cId="3513718251" sldId="600"/>
            <ac:spMk id="10" creationId="{E00256C4-43BD-43AB-B80C-AA03D18C4B75}"/>
          </ac:spMkLst>
        </pc:spChg>
      </pc:sldChg>
      <pc:sldChg chg="addSp modSp mod">
        <pc:chgData name="Sidonie Bellot" userId="f041fed5-3b29-4fbe-b39f-1eb3a2a2735c" providerId="ADAL" clId="{CFFBCC74-4711-4253-B4F3-492BB3DFCDBD}" dt="2024-03-04T14:32:14.872" v="472" actId="207"/>
        <pc:sldMkLst>
          <pc:docMk/>
          <pc:sldMk cId="1598530629" sldId="601"/>
        </pc:sldMkLst>
        <pc:spChg chg="add mod">
          <ac:chgData name="Sidonie Bellot" userId="f041fed5-3b29-4fbe-b39f-1eb3a2a2735c" providerId="ADAL" clId="{CFFBCC74-4711-4253-B4F3-492BB3DFCDBD}" dt="2024-03-04T14:32:14.872" v="472" actId="207"/>
          <ac:spMkLst>
            <pc:docMk/>
            <pc:sldMk cId="1598530629" sldId="601"/>
            <ac:spMk id="2" creationId="{DFD85009-7586-4007-517F-AD7A998E7634}"/>
          </ac:spMkLst>
        </pc:spChg>
      </pc:sldChg>
      <pc:sldChg chg="del">
        <pc:chgData name="Sidonie Bellot" userId="f041fed5-3b29-4fbe-b39f-1eb3a2a2735c" providerId="ADAL" clId="{CFFBCC74-4711-4253-B4F3-492BB3DFCDBD}" dt="2024-03-04T14:00:13.233" v="0" actId="47"/>
        <pc:sldMkLst>
          <pc:docMk/>
          <pc:sldMk cId="1232133005" sldId="606"/>
        </pc:sldMkLst>
      </pc:sldChg>
      <pc:sldChg chg="addSp modSp mod">
        <pc:chgData name="Sidonie Bellot" userId="f041fed5-3b29-4fbe-b39f-1eb3a2a2735c" providerId="ADAL" clId="{CFFBCC74-4711-4253-B4F3-492BB3DFCDBD}" dt="2024-03-04T14:06:25.375" v="123" actId="207"/>
        <pc:sldMkLst>
          <pc:docMk/>
          <pc:sldMk cId="1138193473" sldId="609"/>
        </pc:sldMkLst>
        <pc:spChg chg="add mod">
          <ac:chgData name="Sidonie Bellot" userId="f041fed5-3b29-4fbe-b39f-1eb3a2a2735c" providerId="ADAL" clId="{CFFBCC74-4711-4253-B4F3-492BB3DFCDBD}" dt="2024-03-04T14:06:25.375" v="123" actId="207"/>
          <ac:spMkLst>
            <pc:docMk/>
            <pc:sldMk cId="1138193473" sldId="609"/>
            <ac:spMk id="5" creationId="{2E6AA1F7-A7DA-5D38-3A33-0DB79C10AA49}"/>
          </ac:spMkLst>
        </pc:spChg>
        <pc:picChg chg="mod">
          <ac:chgData name="Sidonie Bellot" userId="f041fed5-3b29-4fbe-b39f-1eb3a2a2735c" providerId="ADAL" clId="{CFFBCC74-4711-4253-B4F3-492BB3DFCDBD}" dt="2024-03-04T14:05:55.563" v="117" actId="1076"/>
          <ac:picMkLst>
            <pc:docMk/>
            <pc:sldMk cId="1138193473" sldId="609"/>
            <ac:picMk id="8" creationId="{785F7C18-527C-25C4-D50F-9F751D8F240E}"/>
          </ac:picMkLst>
        </pc:picChg>
      </pc:sldChg>
      <pc:sldChg chg="modSp mod">
        <pc:chgData name="Sidonie Bellot" userId="f041fed5-3b29-4fbe-b39f-1eb3a2a2735c" providerId="ADAL" clId="{CFFBCC74-4711-4253-B4F3-492BB3DFCDBD}" dt="2024-03-04T14:06:46.205" v="125" actId="20577"/>
        <pc:sldMkLst>
          <pc:docMk/>
          <pc:sldMk cId="4047901847" sldId="610"/>
        </pc:sldMkLst>
        <pc:spChg chg="mod">
          <ac:chgData name="Sidonie Bellot" userId="f041fed5-3b29-4fbe-b39f-1eb3a2a2735c" providerId="ADAL" clId="{CFFBCC74-4711-4253-B4F3-492BB3DFCDBD}" dt="2024-03-04T14:06:46.205" v="125" actId="20577"/>
          <ac:spMkLst>
            <pc:docMk/>
            <pc:sldMk cId="4047901847" sldId="610"/>
            <ac:spMk id="3" creationId="{510BF60D-575A-B9C9-B9A7-056EA1A31ABE}"/>
          </ac:spMkLst>
        </pc:spChg>
      </pc:sldChg>
      <pc:sldChg chg="delSp del mod">
        <pc:chgData name="Sidonie Bellot" userId="f041fed5-3b29-4fbe-b39f-1eb3a2a2735c" providerId="ADAL" clId="{CFFBCC74-4711-4253-B4F3-492BB3DFCDBD}" dt="2024-03-04T14:09:02.633" v="133" actId="47"/>
        <pc:sldMkLst>
          <pc:docMk/>
          <pc:sldMk cId="3650132641" sldId="611"/>
        </pc:sldMkLst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9" creationId="{D5D2DE35-77B9-F7B6-89A6-BD897BC45121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11" creationId="{587693E4-22D3-0352-D9E5-2E39BECA353E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12" creationId="{A9BABD5B-4836-81C3-C293-DBCDB72C40E3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13" creationId="{CDED7A28-ECF0-98FB-C93F-669F9F062F8F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15" creationId="{30D29D88-35D1-6CC0-579B-14356110BC4E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16" creationId="{3607AE0A-16CE-4B6A-65F9-6A7098828A25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25" creationId="{FCFA1F20-4D87-085F-60DD-9C669E1D3BB1}"/>
          </ac:spMkLst>
        </pc:spChg>
        <pc:spChg chg="del">
          <ac:chgData name="Sidonie Bellot" userId="f041fed5-3b29-4fbe-b39f-1eb3a2a2735c" providerId="ADAL" clId="{CFFBCC74-4711-4253-B4F3-492BB3DFCDBD}" dt="2024-03-04T14:08:37.105" v="130" actId="478"/>
          <ac:spMkLst>
            <pc:docMk/>
            <pc:sldMk cId="3650132641" sldId="611"/>
            <ac:spMk id="29" creationId="{740C1D55-037F-D774-B02F-157D18C587CB}"/>
          </ac:spMkLst>
        </pc:spChg>
        <pc:picChg chg="del">
          <ac:chgData name="Sidonie Bellot" userId="f041fed5-3b29-4fbe-b39f-1eb3a2a2735c" providerId="ADAL" clId="{CFFBCC74-4711-4253-B4F3-492BB3DFCDBD}" dt="2024-03-04T14:08:37.105" v="130" actId="478"/>
          <ac:picMkLst>
            <pc:docMk/>
            <pc:sldMk cId="3650132641" sldId="611"/>
            <ac:picMk id="4" creationId="{72EAA2F7-E151-0505-EF4D-A2086E9C5409}"/>
          </ac:picMkLst>
        </pc:picChg>
        <pc:picChg chg="del">
          <ac:chgData name="Sidonie Bellot" userId="f041fed5-3b29-4fbe-b39f-1eb3a2a2735c" providerId="ADAL" clId="{CFFBCC74-4711-4253-B4F3-492BB3DFCDBD}" dt="2024-03-04T14:08:37.105" v="130" actId="478"/>
          <ac:picMkLst>
            <pc:docMk/>
            <pc:sldMk cId="3650132641" sldId="611"/>
            <ac:picMk id="5" creationId="{C13C1154-D4C9-E6AA-C7B1-00223E72BE66}"/>
          </ac:picMkLst>
        </pc:picChg>
        <pc:picChg chg="del">
          <ac:chgData name="Sidonie Bellot" userId="f041fed5-3b29-4fbe-b39f-1eb3a2a2735c" providerId="ADAL" clId="{CFFBCC74-4711-4253-B4F3-492BB3DFCDBD}" dt="2024-03-04T14:08:37.105" v="130" actId="478"/>
          <ac:picMkLst>
            <pc:docMk/>
            <pc:sldMk cId="3650132641" sldId="611"/>
            <ac:picMk id="7" creationId="{37B08E04-3441-7F4C-70B5-462445FA6800}"/>
          </ac:picMkLst>
        </pc:picChg>
        <pc:picChg chg="del">
          <ac:chgData name="Sidonie Bellot" userId="f041fed5-3b29-4fbe-b39f-1eb3a2a2735c" providerId="ADAL" clId="{CFFBCC74-4711-4253-B4F3-492BB3DFCDBD}" dt="2024-03-04T14:08:37.105" v="130" actId="478"/>
          <ac:picMkLst>
            <pc:docMk/>
            <pc:sldMk cId="3650132641" sldId="611"/>
            <ac:picMk id="10" creationId="{B4B19CC2-D477-4E5C-6904-B5B329C37B45}"/>
          </ac:picMkLst>
        </pc:picChg>
        <pc:picChg chg="del">
          <ac:chgData name="Sidonie Bellot" userId="f041fed5-3b29-4fbe-b39f-1eb3a2a2735c" providerId="ADAL" clId="{CFFBCC74-4711-4253-B4F3-492BB3DFCDBD}" dt="2024-03-04T14:08:37.105" v="130" actId="478"/>
          <ac:picMkLst>
            <pc:docMk/>
            <pc:sldMk cId="3650132641" sldId="611"/>
            <ac:picMk id="28" creationId="{0DC8ECC1-22BA-7BC6-BB86-8535DEF4D2D8}"/>
          </ac:picMkLst>
        </pc:picChg>
        <pc:cxnChg chg="del">
          <ac:chgData name="Sidonie Bellot" userId="f041fed5-3b29-4fbe-b39f-1eb3a2a2735c" providerId="ADAL" clId="{CFFBCC74-4711-4253-B4F3-492BB3DFCDBD}" dt="2024-03-04T14:08:37.105" v="130" actId="478"/>
          <ac:cxnSpMkLst>
            <pc:docMk/>
            <pc:sldMk cId="3650132641" sldId="611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CFFBCC74-4711-4253-B4F3-492BB3DFCDBD}" dt="2024-03-04T14:08:37.105" v="130" actId="478"/>
          <ac:cxnSpMkLst>
            <pc:docMk/>
            <pc:sldMk cId="3650132641" sldId="611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CFFBCC74-4711-4253-B4F3-492BB3DFCDBD}" dt="2024-03-04T14:08:37.105" v="130" actId="478"/>
          <ac:cxnSpMkLst>
            <pc:docMk/>
            <pc:sldMk cId="3650132641" sldId="611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CFFBCC74-4711-4253-B4F3-492BB3DFCDBD}" dt="2024-03-04T14:08:37.105" v="130" actId="478"/>
          <ac:cxnSpMkLst>
            <pc:docMk/>
            <pc:sldMk cId="3650132641" sldId="611"/>
            <ac:cxnSpMk id="20" creationId="{3100E981-B077-27E1-57DA-5CB6C5DC26BE}"/>
          </ac:cxnSpMkLst>
        </pc:cxnChg>
      </pc:sldChg>
      <pc:sldChg chg="addSp delSp modSp add del mod">
        <pc:chgData name="Sidonie Bellot" userId="f041fed5-3b29-4fbe-b39f-1eb3a2a2735c" providerId="ADAL" clId="{CFFBCC74-4711-4253-B4F3-492BB3DFCDBD}" dt="2024-03-04T14:09:02.633" v="133" actId="47"/>
        <pc:sldMkLst>
          <pc:docMk/>
          <pc:sldMk cId="1391064675" sldId="612"/>
        </pc:sldMkLst>
        <pc:spChg chg="add mod">
          <ac:chgData name="Sidonie Bellot" userId="f041fed5-3b29-4fbe-b39f-1eb3a2a2735c" providerId="ADAL" clId="{CFFBCC74-4711-4253-B4F3-492BB3DFCDBD}" dt="2024-03-04T14:08:56.939" v="132"/>
          <ac:spMkLst>
            <pc:docMk/>
            <pc:sldMk cId="1391064675" sldId="612"/>
            <ac:spMk id="3" creationId="{550B6678-5AD4-CD76-91ED-7324B9C67A13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9" creationId="{D5D2DE35-77B9-F7B6-89A6-BD897BC45121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11" creationId="{587693E4-22D3-0352-D9E5-2E39BECA353E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12" creationId="{A9BABD5B-4836-81C3-C293-DBCDB72C40E3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13" creationId="{CDED7A28-ECF0-98FB-C93F-669F9F062F8F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15" creationId="{30D29D88-35D1-6CC0-579B-14356110BC4E}"/>
          </ac:spMkLst>
        </pc:spChg>
        <pc:spChg chg="del">
          <ac:chgData name="Sidonie Bellot" userId="f041fed5-3b29-4fbe-b39f-1eb3a2a2735c" providerId="ADAL" clId="{CFFBCC74-4711-4253-B4F3-492BB3DFCDBD}" dt="2024-03-04T14:08:42.508" v="131" actId="478"/>
          <ac:spMkLst>
            <pc:docMk/>
            <pc:sldMk cId="1391064675" sldId="612"/>
            <ac:spMk id="29" creationId="{740C1D55-037F-D774-B02F-157D18C587CB}"/>
          </ac:spMkLst>
        </pc:spChg>
        <pc:picChg chg="del">
          <ac:chgData name="Sidonie Bellot" userId="f041fed5-3b29-4fbe-b39f-1eb3a2a2735c" providerId="ADAL" clId="{CFFBCC74-4711-4253-B4F3-492BB3DFCDBD}" dt="2024-03-04T14:08:42.508" v="131" actId="478"/>
          <ac:picMkLst>
            <pc:docMk/>
            <pc:sldMk cId="1391064675" sldId="612"/>
            <ac:picMk id="4" creationId="{72EAA2F7-E151-0505-EF4D-A2086E9C5409}"/>
          </ac:picMkLst>
        </pc:picChg>
        <pc:picChg chg="del">
          <ac:chgData name="Sidonie Bellot" userId="f041fed5-3b29-4fbe-b39f-1eb3a2a2735c" providerId="ADAL" clId="{CFFBCC74-4711-4253-B4F3-492BB3DFCDBD}" dt="2024-03-04T14:08:42.508" v="131" actId="478"/>
          <ac:picMkLst>
            <pc:docMk/>
            <pc:sldMk cId="1391064675" sldId="612"/>
            <ac:picMk id="5" creationId="{C13C1154-D4C9-E6AA-C7B1-00223E72BE66}"/>
          </ac:picMkLst>
        </pc:picChg>
        <pc:picChg chg="del">
          <ac:chgData name="Sidonie Bellot" userId="f041fed5-3b29-4fbe-b39f-1eb3a2a2735c" providerId="ADAL" clId="{CFFBCC74-4711-4253-B4F3-492BB3DFCDBD}" dt="2024-03-04T14:08:42.508" v="131" actId="478"/>
          <ac:picMkLst>
            <pc:docMk/>
            <pc:sldMk cId="1391064675" sldId="612"/>
            <ac:picMk id="7" creationId="{37B08E04-3441-7F4C-70B5-462445FA6800}"/>
          </ac:picMkLst>
        </pc:picChg>
        <pc:picChg chg="add mod">
          <ac:chgData name="Sidonie Bellot" userId="f041fed5-3b29-4fbe-b39f-1eb3a2a2735c" providerId="ADAL" clId="{CFFBCC74-4711-4253-B4F3-492BB3DFCDBD}" dt="2024-03-04T14:08:56.939" v="132"/>
          <ac:picMkLst>
            <pc:docMk/>
            <pc:sldMk cId="1391064675" sldId="612"/>
            <ac:picMk id="8" creationId="{213C995A-490E-2BAE-A272-4679B29E79E9}"/>
          </ac:picMkLst>
        </pc:picChg>
        <pc:cxnChg chg="del">
          <ac:chgData name="Sidonie Bellot" userId="f041fed5-3b29-4fbe-b39f-1eb3a2a2735c" providerId="ADAL" clId="{CFFBCC74-4711-4253-B4F3-492BB3DFCDBD}" dt="2024-03-04T14:08:42.508" v="131" actId="478"/>
          <ac:cxnSpMkLst>
            <pc:docMk/>
            <pc:sldMk cId="1391064675" sldId="612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CFFBCC74-4711-4253-B4F3-492BB3DFCDBD}" dt="2024-03-04T14:08:42.508" v="131" actId="478"/>
          <ac:cxnSpMkLst>
            <pc:docMk/>
            <pc:sldMk cId="1391064675" sldId="612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CFFBCC74-4711-4253-B4F3-492BB3DFCDBD}" dt="2024-03-04T14:08:42.508" v="131" actId="478"/>
          <ac:cxnSpMkLst>
            <pc:docMk/>
            <pc:sldMk cId="1391064675" sldId="612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CFFBCC74-4711-4253-B4F3-492BB3DFCDBD}" dt="2024-03-04T14:08:42.508" v="131" actId="478"/>
          <ac:cxnSpMkLst>
            <pc:docMk/>
            <pc:sldMk cId="1391064675" sldId="612"/>
            <ac:cxnSpMk id="20" creationId="{3100E981-B077-27E1-57DA-5CB6C5DC26BE}"/>
          </ac:cxnSpMkLst>
        </pc:cxnChg>
      </pc:sldChg>
      <pc:sldChg chg="add del setBg">
        <pc:chgData name="Sidonie Bellot" userId="f041fed5-3b29-4fbe-b39f-1eb3a2a2735c" providerId="ADAL" clId="{CFFBCC74-4711-4253-B4F3-492BB3DFCDBD}" dt="2024-03-04T14:08:27.896" v="127"/>
        <pc:sldMkLst>
          <pc:docMk/>
          <pc:sldMk cId="2213764048" sldId="612"/>
        </pc:sldMkLst>
      </pc:sldChg>
      <pc:sldChg chg="delSp modSp add mod">
        <pc:chgData name="Sidonie Bellot" userId="f041fed5-3b29-4fbe-b39f-1eb3a2a2735c" providerId="ADAL" clId="{CFFBCC74-4711-4253-B4F3-492BB3DFCDBD}" dt="2024-03-04T14:11:27.502" v="148" actId="478"/>
        <pc:sldMkLst>
          <pc:docMk/>
          <pc:sldMk cId="3385877965" sldId="613"/>
        </pc:sldMkLst>
        <pc:spChg chg="mod">
          <ac:chgData name="Sidonie Bellot" userId="f041fed5-3b29-4fbe-b39f-1eb3a2a2735c" providerId="ADAL" clId="{CFFBCC74-4711-4253-B4F3-492BB3DFCDBD}" dt="2024-03-04T14:11:15.383" v="145" actId="14100"/>
          <ac:spMkLst>
            <pc:docMk/>
            <pc:sldMk cId="3385877965" sldId="613"/>
            <ac:spMk id="9" creationId="{D5D2DE35-77B9-F7B6-89A6-BD897BC45121}"/>
          </ac:spMkLst>
        </pc:spChg>
        <pc:spChg chg="del">
          <ac:chgData name="Sidonie Bellot" userId="f041fed5-3b29-4fbe-b39f-1eb3a2a2735c" providerId="ADAL" clId="{CFFBCC74-4711-4253-B4F3-492BB3DFCDBD}" dt="2024-03-04T14:11:19.304" v="146" actId="478"/>
          <ac:spMkLst>
            <pc:docMk/>
            <pc:sldMk cId="3385877965" sldId="613"/>
            <ac:spMk id="11" creationId="{587693E4-22D3-0352-D9E5-2E39BECA353E}"/>
          </ac:spMkLst>
        </pc:spChg>
        <pc:spChg chg="del">
          <ac:chgData name="Sidonie Bellot" userId="f041fed5-3b29-4fbe-b39f-1eb3a2a2735c" providerId="ADAL" clId="{CFFBCC74-4711-4253-B4F3-492BB3DFCDBD}" dt="2024-03-04T14:11:19.304" v="146" actId="478"/>
          <ac:spMkLst>
            <pc:docMk/>
            <pc:sldMk cId="3385877965" sldId="613"/>
            <ac:spMk id="12" creationId="{A9BABD5B-4836-81C3-C293-DBCDB72C40E3}"/>
          </ac:spMkLst>
        </pc:spChg>
        <pc:spChg chg="del">
          <ac:chgData name="Sidonie Bellot" userId="f041fed5-3b29-4fbe-b39f-1eb3a2a2735c" providerId="ADAL" clId="{CFFBCC74-4711-4253-B4F3-492BB3DFCDBD}" dt="2024-03-04T14:09:33.976" v="138" actId="478"/>
          <ac:spMkLst>
            <pc:docMk/>
            <pc:sldMk cId="3385877965" sldId="613"/>
            <ac:spMk id="15" creationId="{30D29D88-35D1-6CC0-579B-14356110BC4E}"/>
          </ac:spMkLst>
        </pc:spChg>
        <pc:spChg chg="del">
          <ac:chgData name="Sidonie Bellot" userId="f041fed5-3b29-4fbe-b39f-1eb3a2a2735c" providerId="ADAL" clId="{CFFBCC74-4711-4253-B4F3-492BB3DFCDBD}" dt="2024-03-04T14:09:14.393" v="136" actId="478"/>
          <ac:spMkLst>
            <pc:docMk/>
            <pc:sldMk cId="3385877965" sldId="613"/>
            <ac:spMk id="16" creationId="{3607AE0A-16CE-4B6A-65F9-6A7098828A25}"/>
          </ac:spMkLst>
        </pc:spChg>
        <pc:spChg chg="del">
          <ac:chgData name="Sidonie Bellot" userId="f041fed5-3b29-4fbe-b39f-1eb3a2a2735c" providerId="ADAL" clId="{CFFBCC74-4711-4253-B4F3-492BB3DFCDBD}" dt="2024-03-04T14:09:14.393" v="136" actId="478"/>
          <ac:spMkLst>
            <pc:docMk/>
            <pc:sldMk cId="3385877965" sldId="613"/>
            <ac:spMk id="25" creationId="{FCFA1F20-4D87-085F-60DD-9C669E1D3BB1}"/>
          </ac:spMkLst>
        </pc:spChg>
        <pc:spChg chg="del">
          <ac:chgData name="Sidonie Bellot" userId="f041fed5-3b29-4fbe-b39f-1eb3a2a2735c" providerId="ADAL" clId="{CFFBCC74-4711-4253-B4F3-492BB3DFCDBD}" dt="2024-03-04T14:11:27.502" v="148" actId="478"/>
          <ac:spMkLst>
            <pc:docMk/>
            <pc:sldMk cId="3385877965" sldId="613"/>
            <ac:spMk id="27" creationId="{D103097F-9783-7C36-F0D3-1B7A635FD993}"/>
          </ac:spMkLst>
        </pc:spChg>
        <pc:picChg chg="del mod modCrop">
          <ac:chgData name="Sidonie Bellot" userId="f041fed5-3b29-4fbe-b39f-1eb3a2a2735c" providerId="ADAL" clId="{CFFBCC74-4711-4253-B4F3-492BB3DFCDBD}" dt="2024-03-04T14:11:19.304" v="146" actId="478"/>
          <ac:picMkLst>
            <pc:docMk/>
            <pc:sldMk cId="3385877965" sldId="613"/>
            <ac:picMk id="4" creationId="{72EAA2F7-E151-0505-EF4D-A2086E9C5409}"/>
          </ac:picMkLst>
        </pc:picChg>
        <pc:picChg chg="del">
          <ac:chgData name="Sidonie Bellot" userId="f041fed5-3b29-4fbe-b39f-1eb3a2a2735c" providerId="ADAL" clId="{CFFBCC74-4711-4253-B4F3-492BB3DFCDBD}" dt="2024-03-04T14:11:21.745" v="147" actId="478"/>
          <ac:picMkLst>
            <pc:docMk/>
            <pc:sldMk cId="3385877965" sldId="613"/>
            <ac:picMk id="5" creationId="{C13C1154-D4C9-E6AA-C7B1-00223E72BE66}"/>
          </ac:picMkLst>
        </pc:picChg>
        <pc:picChg chg="del">
          <ac:chgData name="Sidonie Bellot" userId="f041fed5-3b29-4fbe-b39f-1eb3a2a2735c" providerId="ADAL" clId="{CFFBCC74-4711-4253-B4F3-492BB3DFCDBD}" dt="2024-03-04T14:09:14.393" v="136" actId="478"/>
          <ac:picMkLst>
            <pc:docMk/>
            <pc:sldMk cId="3385877965" sldId="613"/>
            <ac:picMk id="10" creationId="{B4B19CC2-D477-4E5C-6904-B5B329C37B45}"/>
          </ac:picMkLst>
        </pc:picChg>
        <pc:picChg chg="del">
          <ac:chgData name="Sidonie Bellot" userId="f041fed5-3b29-4fbe-b39f-1eb3a2a2735c" providerId="ADAL" clId="{CFFBCC74-4711-4253-B4F3-492BB3DFCDBD}" dt="2024-03-04T14:09:14.393" v="136" actId="478"/>
          <ac:picMkLst>
            <pc:docMk/>
            <pc:sldMk cId="3385877965" sldId="613"/>
            <ac:picMk id="28" creationId="{0DC8ECC1-22BA-7BC6-BB86-8535DEF4D2D8}"/>
          </ac:picMkLst>
        </pc:picChg>
        <pc:cxnChg chg="del">
          <ac:chgData name="Sidonie Bellot" userId="f041fed5-3b29-4fbe-b39f-1eb3a2a2735c" providerId="ADAL" clId="{CFFBCC74-4711-4253-B4F3-492BB3DFCDBD}" dt="2024-03-04T14:09:14.393" v="136" actId="478"/>
          <ac:cxnSpMkLst>
            <pc:docMk/>
            <pc:sldMk cId="3385877965" sldId="613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CFFBCC74-4711-4253-B4F3-492BB3DFCDBD}" dt="2024-03-04T14:09:33.976" v="138" actId="478"/>
          <ac:cxnSpMkLst>
            <pc:docMk/>
            <pc:sldMk cId="3385877965" sldId="613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CFFBCC74-4711-4253-B4F3-492BB3DFCDBD}" dt="2024-03-04T14:09:33.976" v="138" actId="478"/>
          <ac:cxnSpMkLst>
            <pc:docMk/>
            <pc:sldMk cId="3385877965" sldId="613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CFFBCC74-4711-4253-B4F3-492BB3DFCDBD}" dt="2024-03-04T14:09:33.976" v="138" actId="478"/>
          <ac:cxnSpMkLst>
            <pc:docMk/>
            <pc:sldMk cId="3385877965" sldId="613"/>
            <ac:cxnSpMk id="20" creationId="{3100E981-B077-27E1-57DA-5CB6C5DC26BE}"/>
          </ac:cxnSpMkLst>
        </pc:cxnChg>
      </pc:sldChg>
      <pc:sldChg chg="delSp modSp add mod">
        <pc:chgData name="Sidonie Bellot" userId="f041fed5-3b29-4fbe-b39f-1eb3a2a2735c" providerId="ADAL" clId="{CFFBCC74-4711-4253-B4F3-492BB3DFCDBD}" dt="2024-03-04T14:10:54.113" v="144" actId="14100"/>
        <pc:sldMkLst>
          <pc:docMk/>
          <pc:sldMk cId="4163104854" sldId="614"/>
        </pc:sldMkLst>
        <pc:spChg chg="mod">
          <ac:chgData name="Sidonie Bellot" userId="f041fed5-3b29-4fbe-b39f-1eb3a2a2735c" providerId="ADAL" clId="{CFFBCC74-4711-4253-B4F3-492BB3DFCDBD}" dt="2024-03-04T14:10:54.113" v="144" actId="14100"/>
          <ac:spMkLst>
            <pc:docMk/>
            <pc:sldMk cId="4163104854" sldId="614"/>
            <ac:spMk id="9" creationId="{D5D2DE35-77B9-F7B6-89A6-BD897BC45121}"/>
          </ac:spMkLst>
        </pc:spChg>
        <pc:spChg chg="del">
          <ac:chgData name="Sidonie Bellot" userId="f041fed5-3b29-4fbe-b39f-1eb3a2a2735c" providerId="ADAL" clId="{CFFBCC74-4711-4253-B4F3-492BB3DFCDBD}" dt="2024-03-04T14:10:49.031" v="143" actId="478"/>
          <ac:spMkLst>
            <pc:docMk/>
            <pc:sldMk cId="4163104854" sldId="614"/>
            <ac:spMk id="15" creationId="{30D29D88-35D1-6CC0-579B-14356110BC4E}"/>
          </ac:spMkLst>
        </pc:spChg>
        <pc:spChg chg="del">
          <ac:chgData name="Sidonie Bellot" userId="f041fed5-3b29-4fbe-b39f-1eb3a2a2735c" providerId="ADAL" clId="{CFFBCC74-4711-4253-B4F3-492BB3DFCDBD}" dt="2024-03-04T14:10:28.672" v="141" actId="478"/>
          <ac:spMkLst>
            <pc:docMk/>
            <pc:sldMk cId="4163104854" sldId="614"/>
            <ac:spMk id="25" creationId="{FCFA1F20-4D87-085F-60DD-9C669E1D3BB1}"/>
          </ac:spMkLst>
        </pc:spChg>
        <pc:picChg chg="mod modCrop">
          <ac:chgData name="Sidonie Bellot" userId="f041fed5-3b29-4fbe-b39f-1eb3a2a2735c" providerId="ADAL" clId="{CFFBCC74-4711-4253-B4F3-492BB3DFCDBD}" dt="2024-03-04T14:10:39.830" v="142" actId="732"/>
          <ac:picMkLst>
            <pc:docMk/>
            <pc:sldMk cId="4163104854" sldId="614"/>
            <ac:picMk id="4" creationId="{72EAA2F7-E151-0505-EF4D-A2086E9C5409}"/>
          </ac:picMkLst>
        </pc:picChg>
        <pc:picChg chg="del">
          <ac:chgData name="Sidonie Bellot" userId="f041fed5-3b29-4fbe-b39f-1eb3a2a2735c" providerId="ADAL" clId="{CFFBCC74-4711-4253-B4F3-492BB3DFCDBD}" dt="2024-03-04T14:10:25.697" v="140" actId="478"/>
          <ac:picMkLst>
            <pc:docMk/>
            <pc:sldMk cId="4163104854" sldId="614"/>
            <ac:picMk id="28" creationId="{0DC8ECC1-22BA-7BC6-BB86-8535DEF4D2D8}"/>
          </ac:picMkLst>
        </pc:picChg>
        <pc:cxnChg chg="del">
          <ac:chgData name="Sidonie Bellot" userId="f041fed5-3b29-4fbe-b39f-1eb3a2a2735c" providerId="ADAL" clId="{CFFBCC74-4711-4253-B4F3-492BB3DFCDBD}" dt="2024-03-04T14:10:49.031" v="143" actId="478"/>
          <ac:cxnSpMkLst>
            <pc:docMk/>
            <pc:sldMk cId="4163104854" sldId="614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CFFBCC74-4711-4253-B4F3-492BB3DFCDBD}" dt="2024-03-04T14:10:49.031" v="143" actId="478"/>
          <ac:cxnSpMkLst>
            <pc:docMk/>
            <pc:sldMk cId="4163104854" sldId="614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CFFBCC74-4711-4253-B4F3-492BB3DFCDBD}" dt="2024-03-04T14:10:49.031" v="143" actId="478"/>
          <ac:cxnSpMkLst>
            <pc:docMk/>
            <pc:sldMk cId="4163104854" sldId="614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CFFBCC74-4711-4253-B4F3-492BB3DFCDBD}" dt="2024-03-04T14:10:49.031" v="143" actId="478"/>
          <ac:cxnSpMkLst>
            <pc:docMk/>
            <pc:sldMk cId="4163104854" sldId="614"/>
            <ac:cxnSpMk id="20" creationId="{3100E981-B077-27E1-57DA-5CB6C5DC26BE}"/>
          </ac:cxnSpMkLst>
        </pc:cxnChg>
      </pc:sldChg>
      <pc:sldChg chg="delSp modSp add mod">
        <pc:chgData name="Sidonie Bellot" userId="f041fed5-3b29-4fbe-b39f-1eb3a2a2735c" providerId="ADAL" clId="{CFFBCC74-4711-4253-B4F3-492BB3DFCDBD}" dt="2024-03-04T14:12:08.690" v="152" actId="14100"/>
        <pc:sldMkLst>
          <pc:docMk/>
          <pc:sldMk cId="1333714572" sldId="615"/>
        </pc:sldMkLst>
        <pc:spChg chg="mod">
          <ac:chgData name="Sidonie Bellot" userId="f041fed5-3b29-4fbe-b39f-1eb3a2a2735c" providerId="ADAL" clId="{CFFBCC74-4711-4253-B4F3-492BB3DFCDBD}" dt="2024-03-04T14:12:08.690" v="152" actId="14100"/>
          <ac:spMkLst>
            <pc:docMk/>
            <pc:sldMk cId="1333714572" sldId="615"/>
            <ac:spMk id="9" creationId="{D5D2DE35-77B9-F7B6-89A6-BD897BC45121}"/>
          </ac:spMkLst>
        </pc:spChg>
        <pc:spChg chg="del">
          <ac:chgData name="Sidonie Bellot" userId="f041fed5-3b29-4fbe-b39f-1eb3a2a2735c" providerId="ADAL" clId="{CFFBCC74-4711-4253-B4F3-492BB3DFCDBD}" dt="2024-03-04T14:12:04.390" v="151" actId="478"/>
          <ac:spMkLst>
            <pc:docMk/>
            <pc:sldMk cId="1333714572" sldId="615"/>
            <ac:spMk id="15" creationId="{30D29D88-35D1-6CC0-579B-14356110BC4E}"/>
          </ac:spMkLst>
        </pc:spChg>
        <pc:picChg chg="mod modCrop">
          <ac:chgData name="Sidonie Bellot" userId="f041fed5-3b29-4fbe-b39f-1eb3a2a2735c" providerId="ADAL" clId="{CFFBCC74-4711-4253-B4F3-492BB3DFCDBD}" dt="2024-03-04T14:11:59.754" v="150" actId="732"/>
          <ac:picMkLst>
            <pc:docMk/>
            <pc:sldMk cId="1333714572" sldId="615"/>
            <ac:picMk id="4" creationId="{72EAA2F7-E151-0505-EF4D-A2086E9C5409}"/>
          </ac:picMkLst>
        </pc:picChg>
        <pc:cxnChg chg="del">
          <ac:chgData name="Sidonie Bellot" userId="f041fed5-3b29-4fbe-b39f-1eb3a2a2735c" providerId="ADAL" clId="{CFFBCC74-4711-4253-B4F3-492BB3DFCDBD}" dt="2024-03-04T14:12:04.390" v="151" actId="478"/>
          <ac:cxnSpMkLst>
            <pc:docMk/>
            <pc:sldMk cId="1333714572" sldId="615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CFFBCC74-4711-4253-B4F3-492BB3DFCDBD}" dt="2024-03-04T14:12:04.390" v="151" actId="478"/>
          <ac:cxnSpMkLst>
            <pc:docMk/>
            <pc:sldMk cId="1333714572" sldId="615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CFFBCC74-4711-4253-B4F3-492BB3DFCDBD}" dt="2024-03-04T14:12:04.390" v="151" actId="478"/>
          <ac:cxnSpMkLst>
            <pc:docMk/>
            <pc:sldMk cId="1333714572" sldId="615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CFFBCC74-4711-4253-B4F3-492BB3DFCDBD}" dt="2024-03-04T14:12:04.390" v="151" actId="478"/>
          <ac:cxnSpMkLst>
            <pc:docMk/>
            <pc:sldMk cId="1333714572" sldId="615"/>
            <ac:cxnSpMk id="20" creationId="{3100E981-B077-27E1-57DA-5CB6C5DC26BE}"/>
          </ac:cxnSpMkLst>
        </pc:cxnChg>
      </pc:sldChg>
      <pc:sldChg chg="add">
        <pc:chgData name="Sidonie Bellot" userId="f041fed5-3b29-4fbe-b39f-1eb3a2a2735c" providerId="ADAL" clId="{CFFBCC74-4711-4253-B4F3-492BB3DFCDBD}" dt="2024-03-04T14:11:50.634" v="149" actId="2890"/>
        <pc:sldMkLst>
          <pc:docMk/>
          <pc:sldMk cId="1208692540" sldId="616"/>
        </pc:sldMkLst>
      </pc:sldChg>
      <pc:sldChg chg="addSp delSp modSp add mod">
        <pc:chgData name="Sidonie Bellot" userId="f041fed5-3b29-4fbe-b39f-1eb3a2a2735c" providerId="ADAL" clId="{CFFBCC74-4711-4253-B4F3-492BB3DFCDBD}" dt="2024-03-04T14:18:08.470" v="300" actId="20577"/>
        <pc:sldMkLst>
          <pc:docMk/>
          <pc:sldMk cId="1563221380" sldId="617"/>
        </pc:sldMkLst>
        <pc:spChg chg="add mod ord">
          <ac:chgData name="Sidonie Bellot" userId="f041fed5-3b29-4fbe-b39f-1eb3a2a2735c" providerId="ADAL" clId="{CFFBCC74-4711-4253-B4F3-492BB3DFCDBD}" dt="2024-03-04T14:15:23.559" v="167" actId="14100"/>
          <ac:spMkLst>
            <pc:docMk/>
            <pc:sldMk cId="1563221380" sldId="617"/>
            <ac:spMk id="2" creationId="{8EFE915B-5A50-E913-2BB2-D46F23395380}"/>
          </ac:spMkLst>
        </pc:spChg>
        <pc:spChg chg="mod">
          <ac:chgData name="Sidonie Bellot" userId="f041fed5-3b29-4fbe-b39f-1eb3a2a2735c" providerId="ADAL" clId="{CFFBCC74-4711-4253-B4F3-492BB3DFCDBD}" dt="2024-03-04T14:18:08.470" v="300" actId="20577"/>
          <ac:spMkLst>
            <pc:docMk/>
            <pc:sldMk cId="1563221380" sldId="617"/>
            <ac:spMk id="6" creationId="{8B5DBB3D-2ACB-E8C4-6627-2216E9069FB2}"/>
          </ac:spMkLst>
        </pc:spChg>
        <pc:spChg chg="del">
          <ac:chgData name="Sidonie Bellot" userId="f041fed5-3b29-4fbe-b39f-1eb3a2a2735c" providerId="ADAL" clId="{CFFBCC74-4711-4253-B4F3-492BB3DFCDBD}" dt="2024-03-04T14:16:38.890" v="180" actId="478"/>
          <ac:spMkLst>
            <pc:docMk/>
            <pc:sldMk cId="1563221380" sldId="617"/>
            <ac:spMk id="7" creationId="{D5B685A5-D8BC-FF04-5ED3-DFA98B385B7E}"/>
          </ac:spMkLst>
        </pc:spChg>
        <pc:spChg chg="del">
          <ac:chgData name="Sidonie Bellot" userId="f041fed5-3b29-4fbe-b39f-1eb3a2a2735c" providerId="ADAL" clId="{CFFBCC74-4711-4253-B4F3-492BB3DFCDBD}" dt="2024-03-04T14:16:38.890" v="180" actId="478"/>
          <ac:spMkLst>
            <pc:docMk/>
            <pc:sldMk cId="1563221380" sldId="617"/>
            <ac:spMk id="8" creationId="{DDEC32D4-0B47-E9F2-DF5E-CDA753E38319}"/>
          </ac:spMkLst>
        </pc:spChg>
        <pc:spChg chg="del">
          <ac:chgData name="Sidonie Bellot" userId="f041fed5-3b29-4fbe-b39f-1eb3a2a2735c" providerId="ADAL" clId="{CFFBCC74-4711-4253-B4F3-492BB3DFCDBD}" dt="2024-03-04T14:16:43.893" v="181" actId="478"/>
          <ac:spMkLst>
            <pc:docMk/>
            <pc:sldMk cId="1563221380" sldId="617"/>
            <ac:spMk id="9" creationId="{A3147209-77F5-4261-ABDB-027671F40A14}"/>
          </ac:spMkLst>
        </pc:spChg>
        <pc:spChg chg="del">
          <ac:chgData name="Sidonie Bellot" userId="f041fed5-3b29-4fbe-b39f-1eb3a2a2735c" providerId="ADAL" clId="{CFFBCC74-4711-4253-B4F3-492BB3DFCDBD}" dt="2024-03-04T14:16:43.893" v="181" actId="478"/>
          <ac:spMkLst>
            <pc:docMk/>
            <pc:sldMk cId="1563221380" sldId="617"/>
            <ac:spMk id="11" creationId="{8D058FBF-4984-7FD7-52D7-6441160BE7C7}"/>
          </ac:spMkLst>
        </pc:spChg>
        <pc:spChg chg="del">
          <ac:chgData name="Sidonie Bellot" userId="f041fed5-3b29-4fbe-b39f-1eb3a2a2735c" providerId="ADAL" clId="{CFFBCC74-4711-4253-B4F3-492BB3DFCDBD}" dt="2024-03-04T14:16:43.893" v="181" actId="478"/>
          <ac:spMkLst>
            <pc:docMk/>
            <pc:sldMk cId="1563221380" sldId="617"/>
            <ac:spMk id="12" creationId="{E1611777-9097-00FC-BDF6-95564ED91809}"/>
          </ac:spMkLst>
        </pc:spChg>
        <pc:picChg chg="mod modCrop">
          <ac:chgData name="Sidonie Bellot" userId="f041fed5-3b29-4fbe-b39f-1eb3a2a2735c" providerId="ADAL" clId="{CFFBCC74-4711-4253-B4F3-492BB3DFCDBD}" dt="2024-03-04T14:16:31.045" v="179" actId="732"/>
          <ac:picMkLst>
            <pc:docMk/>
            <pc:sldMk cId="1563221380" sldId="617"/>
            <ac:picMk id="5" creationId="{BC0C0B58-C9C4-9E3A-9E03-D0F04E56308A}"/>
          </ac:picMkLst>
        </pc:picChg>
      </pc:sldChg>
      <pc:sldChg chg="add del setBg">
        <pc:chgData name="Sidonie Bellot" userId="f041fed5-3b29-4fbe-b39f-1eb3a2a2735c" providerId="ADAL" clId="{CFFBCC74-4711-4253-B4F3-492BB3DFCDBD}" dt="2024-03-04T14:13:50.264" v="156"/>
        <pc:sldMkLst>
          <pc:docMk/>
          <pc:sldMk cId="293703123" sldId="618"/>
        </pc:sldMkLst>
      </pc:sldChg>
      <pc:sldChg chg="addSp delSp modSp add mod">
        <pc:chgData name="Sidonie Bellot" userId="f041fed5-3b29-4fbe-b39f-1eb3a2a2735c" providerId="ADAL" clId="{CFFBCC74-4711-4253-B4F3-492BB3DFCDBD}" dt="2024-03-04T14:19:53.565" v="322" actId="478"/>
        <pc:sldMkLst>
          <pc:docMk/>
          <pc:sldMk cId="3263366409" sldId="618"/>
        </pc:sldMkLst>
        <pc:spChg chg="add mod ord">
          <ac:chgData name="Sidonie Bellot" userId="f041fed5-3b29-4fbe-b39f-1eb3a2a2735c" providerId="ADAL" clId="{CFFBCC74-4711-4253-B4F3-492BB3DFCDBD}" dt="2024-03-04T14:15:46.813" v="173" actId="167"/>
          <ac:spMkLst>
            <pc:docMk/>
            <pc:sldMk cId="3263366409" sldId="618"/>
            <ac:spMk id="2" creationId="{25861E11-217F-1E66-8115-7053C288B400}"/>
          </ac:spMkLst>
        </pc:spChg>
        <pc:spChg chg="add mod">
          <ac:chgData name="Sidonie Bellot" userId="f041fed5-3b29-4fbe-b39f-1eb3a2a2735c" providerId="ADAL" clId="{CFFBCC74-4711-4253-B4F3-492BB3DFCDBD}" dt="2024-03-04T14:19:31.947" v="319"/>
          <ac:spMkLst>
            <pc:docMk/>
            <pc:sldMk cId="3263366409" sldId="618"/>
            <ac:spMk id="4" creationId="{267B20F4-A072-C97D-E253-7561ED7E65AF}"/>
          </ac:spMkLst>
        </pc:spChg>
        <pc:spChg chg="del">
          <ac:chgData name="Sidonie Bellot" userId="f041fed5-3b29-4fbe-b39f-1eb3a2a2735c" providerId="ADAL" clId="{CFFBCC74-4711-4253-B4F3-492BB3DFCDBD}" dt="2024-03-04T14:19:31.309" v="318" actId="478"/>
          <ac:spMkLst>
            <pc:docMk/>
            <pc:sldMk cId="3263366409" sldId="618"/>
            <ac:spMk id="6" creationId="{8B5DBB3D-2ACB-E8C4-6627-2216E9069FB2}"/>
          </ac:spMkLst>
        </pc:spChg>
        <pc:spChg chg="del">
          <ac:chgData name="Sidonie Bellot" userId="f041fed5-3b29-4fbe-b39f-1eb3a2a2735c" providerId="ADAL" clId="{CFFBCC74-4711-4253-B4F3-492BB3DFCDBD}" dt="2024-03-04T14:19:31.309" v="318" actId="478"/>
          <ac:spMkLst>
            <pc:docMk/>
            <pc:sldMk cId="3263366409" sldId="618"/>
            <ac:spMk id="7" creationId="{D5B685A5-D8BC-FF04-5ED3-DFA98B385B7E}"/>
          </ac:spMkLst>
        </pc:spChg>
        <pc:spChg chg="del">
          <ac:chgData name="Sidonie Bellot" userId="f041fed5-3b29-4fbe-b39f-1eb3a2a2735c" providerId="ADAL" clId="{CFFBCC74-4711-4253-B4F3-492BB3DFCDBD}" dt="2024-03-04T14:19:31.309" v="318" actId="478"/>
          <ac:spMkLst>
            <pc:docMk/>
            <pc:sldMk cId="3263366409" sldId="618"/>
            <ac:spMk id="8" creationId="{DDEC32D4-0B47-E9F2-DF5E-CDA753E38319}"/>
          </ac:spMkLst>
        </pc:spChg>
        <pc:spChg chg="del">
          <ac:chgData name="Sidonie Bellot" userId="f041fed5-3b29-4fbe-b39f-1eb3a2a2735c" providerId="ADAL" clId="{CFFBCC74-4711-4253-B4F3-492BB3DFCDBD}" dt="2024-03-04T14:19:31.309" v="318" actId="478"/>
          <ac:spMkLst>
            <pc:docMk/>
            <pc:sldMk cId="3263366409" sldId="618"/>
            <ac:spMk id="10" creationId="{E00256C4-43BD-43AB-B80C-AA03D18C4B75}"/>
          </ac:spMkLst>
        </pc:spChg>
        <pc:spChg chg="del">
          <ac:chgData name="Sidonie Bellot" userId="f041fed5-3b29-4fbe-b39f-1eb3a2a2735c" providerId="ADAL" clId="{CFFBCC74-4711-4253-B4F3-492BB3DFCDBD}" dt="2024-03-04T14:19:53.565" v="322" actId="478"/>
          <ac:spMkLst>
            <pc:docMk/>
            <pc:sldMk cId="3263366409" sldId="618"/>
            <ac:spMk id="12" creationId="{E1611777-9097-00FC-BDF6-95564ED91809}"/>
          </ac:spMkLst>
        </pc:spChg>
        <pc:spChg chg="add mod">
          <ac:chgData name="Sidonie Bellot" userId="f041fed5-3b29-4fbe-b39f-1eb3a2a2735c" providerId="ADAL" clId="{CFFBCC74-4711-4253-B4F3-492BB3DFCDBD}" dt="2024-03-04T14:19:31.947" v="319"/>
          <ac:spMkLst>
            <pc:docMk/>
            <pc:sldMk cId="3263366409" sldId="618"/>
            <ac:spMk id="13" creationId="{4DA62962-912E-2099-C760-B77DCCFEB5EF}"/>
          </ac:spMkLst>
        </pc:spChg>
        <pc:spChg chg="add mod">
          <ac:chgData name="Sidonie Bellot" userId="f041fed5-3b29-4fbe-b39f-1eb3a2a2735c" providerId="ADAL" clId="{CFFBCC74-4711-4253-B4F3-492BB3DFCDBD}" dt="2024-03-04T14:19:31.947" v="319"/>
          <ac:spMkLst>
            <pc:docMk/>
            <pc:sldMk cId="3263366409" sldId="618"/>
            <ac:spMk id="14" creationId="{6C9134F6-4F44-D3FB-62F0-D8C7370CA409}"/>
          </ac:spMkLst>
        </pc:spChg>
        <pc:spChg chg="add mod">
          <ac:chgData name="Sidonie Bellot" userId="f041fed5-3b29-4fbe-b39f-1eb3a2a2735c" providerId="ADAL" clId="{CFFBCC74-4711-4253-B4F3-492BB3DFCDBD}" dt="2024-03-04T14:19:31.947" v="319"/>
          <ac:spMkLst>
            <pc:docMk/>
            <pc:sldMk cId="3263366409" sldId="618"/>
            <ac:spMk id="15" creationId="{27A7C52F-4F28-EB31-AB81-643D46D7DB0C}"/>
          </ac:spMkLst>
        </pc:spChg>
        <pc:spChg chg="add mod">
          <ac:chgData name="Sidonie Bellot" userId="f041fed5-3b29-4fbe-b39f-1eb3a2a2735c" providerId="ADAL" clId="{CFFBCC74-4711-4253-B4F3-492BB3DFCDBD}" dt="2024-03-04T14:19:31.947" v="319"/>
          <ac:spMkLst>
            <pc:docMk/>
            <pc:sldMk cId="3263366409" sldId="618"/>
            <ac:spMk id="16" creationId="{CC218E67-B957-E694-36A5-6B8DEBFB5E25}"/>
          </ac:spMkLst>
        </pc:spChg>
        <pc:picChg chg="mod modCrop">
          <ac:chgData name="Sidonie Bellot" userId="f041fed5-3b29-4fbe-b39f-1eb3a2a2735c" providerId="ADAL" clId="{CFFBCC74-4711-4253-B4F3-492BB3DFCDBD}" dt="2024-03-04T14:19:49.271" v="321" actId="732"/>
          <ac:picMkLst>
            <pc:docMk/>
            <pc:sldMk cId="3263366409" sldId="618"/>
            <ac:picMk id="5" creationId="{BC0C0B58-C9C4-9E3A-9E03-D0F04E56308A}"/>
          </ac:picMkLst>
        </pc:picChg>
      </pc:sldChg>
      <pc:sldChg chg="addSp delSp modSp add mod">
        <pc:chgData name="Sidonie Bellot" userId="f041fed5-3b29-4fbe-b39f-1eb3a2a2735c" providerId="ADAL" clId="{CFFBCC74-4711-4253-B4F3-492BB3DFCDBD}" dt="2024-03-04T14:19:20.072" v="317" actId="478"/>
        <pc:sldMkLst>
          <pc:docMk/>
          <pc:sldMk cId="4083321697" sldId="619"/>
        </pc:sldMkLst>
        <pc:spChg chg="add mod ord">
          <ac:chgData name="Sidonie Bellot" userId="f041fed5-3b29-4fbe-b39f-1eb3a2a2735c" providerId="ADAL" clId="{CFFBCC74-4711-4253-B4F3-492BB3DFCDBD}" dt="2024-03-04T14:15:36.843" v="170" actId="167"/>
          <ac:spMkLst>
            <pc:docMk/>
            <pc:sldMk cId="4083321697" sldId="619"/>
            <ac:spMk id="2" creationId="{4A02B2DD-BE92-4365-96A3-1C74A901503B}"/>
          </ac:spMkLst>
        </pc:spChg>
        <pc:spChg chg="add mod">
          <ac:chgData name="Sidonie Bellot" userId="f041fed5-3b29-4fbe-b39f-1eb3a2a2735c" providerId="ADAL" clId="{CFFBCC74-4711-4253-B4F3-492BB3DFCDBD}" dt="2024-03-04T14:19:02.127" v="316" actId="20577"/>
          <ac:spMkLst>
            <pc:docMk/>
            <pc:sldMk cId="4083321697" sldId="619"/>
            <ac:spMk id="4" creationId="{5334F1D0-E112-CA29-844F-9E6F289A35F2}"/>
          </ac:spMkLst>
        </pc:spChg>
        <pc:spChg chg="mod">
          <ac:chgData name="Sidonie Bellot" userId="f041fed5-3b29-4fbe-b39f-1eb3a2a2735c" providerId="ADAL" clId="{CFFBCC74-4711-4253-B4F3-492BB3DFCDBD}" dt="2024-03-04T14:18:28.046" v="301"/>
          <ac:spMkLst>
            <pc:docMk/>
            <pc:sldMk cId="4083321697" sldId="619"/>
            <ac:spMk id="6" creationId="{8B5DBB3D-2ACB-E8C4-6627-2216E9069FB2}"/>
          </ac:spMkLst>
        </pc:spChg>
        <pc:spChg chg="mod">
          <ac:chgData name="Sidonie Bellot" userId="f041fed5-3b29-4fbe-b39f-1eb3a2a2735c" providerId="ADAL" clId="{CFFBCC74-4711-4253-B4F3-492BB3DFCDBD}" dt="2024-03-04T14:18:51.339" v="303" actId="1076"/>
          <ac:spMkLst>
            <pc:docMk/>
            <pc:sldMk cId="4083321697" sldId="619"/>
            <ac:spMk id="7" creationId="{D5B685A5-D8BC-FF04-5ED3-DFA98B385B7E}"/>
          </ac:spMkLst>
        </pc:spChg>
        <pc:spChg chg="del">
          <ac:chgData name="Sidonie Bellot" userId="f041fed5-3b29-4fbe-b39f-1eb3a2a2735c" providerId="ADAL" clId="{CFFBCC74-4711-4253-B4F3-492BB3DFCDBD}" dt="2024-03-04T14:19:20.072" v="317" actId="478"/>
          <ac:spMkLst>
            <pc:docMk/>
            <pc:sldMk cId="4083321697" sldId="619"/>
            <ac:spMk id="9" creationId="{A3147209-77F5-4261-ABDB-027671F40A14}"/>
          </ac:spMkLst>
        </pc:spChg>
        <pc:spChg chg="del">
          <ac:chgData name="Sidonie Bellot" userId="f041fed5-3b29-4fbe-b39f-1eb3a2a2735c" providerId="ADAL" clId="{CFFBCC74-4711-4253-B4F3-492BB3DFCDBD}" dt="2024-03-04T14:19:20.072" v="317" actId="478"/>
          <ac:spMkLst>
            <pc:docMk/>
            <pc:sldMk cId="4083321697" sldId="619"/>
            <ac:spMk id="11" creationId="{8D058FBF-4984-7FD7-52D7-6441160BE7C7}"/>
          </ac:spMkLst>
        </pc:spChg>
        <pc:spChg chg="del">
          <ac:chgData name="Sidonie Bellot" userId="f041fed5-3b29-4fbe-b39f-1eb3a2a2735c" providerId="ADAL" clId="{CFFBCC74-4711-4253-B4F3-492BB3DFCDBD}" dt="2024-03-04T14:19:20.072" v="317" actId="478"/>
          <ac:spMkLst>
            <pc:docMk/>
            <pc:sldMk cId="4083321697" sldId="619"/>
            <ac:spMk id="12" creationId="{E1611777-9097-00FC-BDF6-95564ED91809}"/>
          </ac:spMkLst>
        </pc:spChg>
        <pc:picChg chg="mod modCrop">
          <ac:chgData name="Sidonie Bellot" userId="f041fed5-3b29-4fbe-b39f-1eb3a2a2735c" providerId="ADAL" clId="{CFFBCC74-4711-4253-B4F3-492BB3DFCDBD}" dt="2024-03-04T14:18:39.446" v="302" actId="732"/>
          <ac:picMkLst>
            <pc:docMk/>
            <pc:sldMk cId="4083321697" sldId="619"/>
            <ac:picMk id="5" creationId="{BC0C0B58-C9C4-9E3A-9E03-D0F04E56308A}"/>
          </ac:picMkLst>
        </pc:picChg>
      </pc:sldChg>
      <pc:sldChg chg="addSp delSp modSp add mod">
        <pc:chgData name="Sidonie Bellot" userId="f041fed5-3b29-4fbe-b39f-1eb3a2a2735c" providerId="ADAL" clId="{CFFBCC74-4711-4253-B4F3-492BB3DFCDBD}" dt="2024-03-04T14:20:29.929" v="325"/>
        <pc:sldMkLst>
          <pc:docMk/>
          <pc:sldMk cId="812233691" sldId="620"/>
        </pc:sldMkLst>
        <pc:spChg chg="add mod ord">
          <ac:chgData name="Sidonie Bellot" userId="f041fed5-3b29-4fbe-b39f-1eb3a2a2735c" providerId="ADAL" clId="{CFFBCC74-4711-4253-B4F3-492BB3DFCDBD}" dt="2024-03-04T14:15:55.093" v="176" actId="167"/>
          <ac:spMkLst>
            <pc:docMk/>
            <pc:sldMk cId="812233691" sldId="620"/>
            <ac:spMk id="2" creationId="{BC3EB42A-B3A6-BC6D-DA74-67E3E5562E39}"/>
          </ac:spMkLst>
        </pc:spChg>
        <pc:spChg chg="add mod">
          <ac:chgData name="Sidonie Bellot" userId="f041fed5-3b29-4fbe-b39f-1eb3a2a2735c" providerId="ADAL" clId="{CFFBCC74-4711-4253-B4F3-492BB3DFCDBD}" dt="2024-03-04T14:20:09.301" v="324"/>
          <ac:spMkLst>
            <pc:docMk/>
            <pc:sldMk cId="812233691" sldId="620"/>
            <ac:spMk id="4" creationId="{A184112D-C9D4-F045-AB17-0FE5EB67EB45}"/>
          </ac:spMkLst>
        </pc:spChg>
        <pc:spChg chg="del">
          <ac:chgData name="Sidonie Bellot" userId="f041fed5-3b29-4fbe-b39f-1eb3a2a2735c" providerId="ADAL" clId="{CFFBCC74-4711-4253-B4F3-492BB3DFCDBD}" dt="2024-03-04T14:20:08.866" v="323" actId="478"/>
          <ac:spMkLst>
            <pc:docMk/>
            <pc:sldMk cId="812233691" sldId="620"/>
            <ac:spMk id="6" creationId="{8B5DBB3D-2ACB-E8C4-6627-2216E9069FB2}"/>
          </ac:spMkLst>
        </pc:spChg>
        <pc:spChg chg="del">
          <ac:chgData name="Sidonie Bellot" userId="f041fed5-3b29-4fbe-b39f-1eb3a2a2735c" providerId="ADAL" clId="{CFFBCC74-4711-4253-B4F3-492BB3DFCDBD}" dt="2024-03-04T14:20:08.866" v="323" actId="478"/>
          <ac:spMkLst>
            <pc:docMk/>
            <pc:sldMk cId="812233691" sldId="620"/>
            <ac:spMk id="7" creationId="{D5B685A5-D8BC-FF04-5ED3-DFA98B385B7E}"/>
          </ac:spMkLst>
        </pc:spChg>
        <pc:spChg chg="del">
          <ac:chgData name="Sidonie Bellot" userId="f041fed5-3b29-4fbe-b39f-1eb3a2a2735c" providerId="ADAL" clId="{CFFBCC74-4711-4253-B4F3-492BB3DFCDBD}" dt="2024-03-04T14:20:08.866" v="323" actId="478"/>
          <ac:spMkLst>
            <pc:docMk/>
            <pc:sldMk cId="812233691" sldId="620"/>
            <ac:spMk id="8" creationId="{DDEC32D4-0B47-E9F2-DF5E-CDA753E38319}"/>
          </ac:spMkLst>
        </pc:spChg>
        <pc:spChg chg="del">
          <ac:chgData name="Sidonie Bellot" userId="f041fed5-3b29-4fbe-b39f-1eb3a2a2735c" providerId="ADAL" clId="{CFFBCC74-4711-4253-B4F3-492BB3DFCDBD}" dt="2024-03-04T14:20:08.866" v="323" actId="478"/>
          <ac:spMkLst>
            <pc:docMk/>
            <pc:sldMk cId="812233691" sldId="620"/>
            <ac:spMk id="10" creationId="{E00256C4-43BD-43AB-B80C-AA03D18C4B75}"/>
          </ac:spMkLst>
        </pc:spChg>
        <pc:spChg chg="add mod">
          <ac:chgData name="Sidonie Bellot" userId="f041fed5-3b29-4fbe-b39f-1eb3a2a2735c" providerId="ADAL" clId="{CFFBCC74-4711-4253-B4F3-492BB3DFCDBD}" dt="2024-03-04T14:20:09.301" v="324"/>
          <ac:spMkLst>
            <pc:docMk/>
            <pc:sldMk cId="812233691" sldId="620"/>
            <ac:spMk id="13" creationId="{2C3C1867-F077-DB7E-354D-0EB4253AE660}"/>
          </ac:spMkLst>
        </pc:spChg>
        <pc:spChg chg="add mod">
          <ac:chgData name="Sidonie Bellot" userId="f041fed5-3b29-4fbe-b39f-1eb3a2a2735c" providerId="ADAL" clId="{CFFBCC74-4711-4253-B4F3-492BB3DFCDBD}" dt="2024-03-04T14:20:09.301" v="324"/>
          <ac:spMkLst>
            <pc:docMk/>
            <pc:sldMk cId="812233691" sldId="620"/>
            <ac:spMk id="14" creationId="{0818D862-6E4F-F32C-76E4-EC5E0597AB20}"/>
          </ac:spMkLst>
        </pc:spChg>
        <pc:spChg chg="add mod">
          <ac:chgData name="Sidonie Bellot" userId="f041fed5-3b29-4fbe-b39f-1eb3a2a2735c" providerId="ADAL" clId="{CFFBCC74-4711-4253-B4F3-492BB3DFCDBD}" dt="2024-03-04T14:20:09.301" v="324"/>
          <ac:spMkLst>
            <pc:docMk/>
            <pc:sldMk cId="812233691" sldId="620"/>
            <ac:spMk id="15" creationId="{B8784770-8FA5-9E7F-B79F-CBD08EC40C2D}"/>
          </ac:spMkLst>
        </pc:spChg>
        <pc:spChg chg="add mod">
          <ac:chgData name="Sidonie Bellot" userId="f041fed5-3b29-4fbe-b39f-1eb3a2a2735c" providerId="ADAL" clId="{CFFBCC74-4711-4253-B4F3-492BB3DFCDBD}" dt="2024-03-04T14:20:29.929" v="325"/>
          <ac:spMkLst>
            <pc:docMk/>
            <pc:sldMk cId="812233691" sldId="620"/>
            <ac:spMk id="16" creationId="{D1B513D3-6D41-AE89-FDE8-B7093CDE28C4}"/>
          </ac:spMkLst>
        </pc:spChg>
      </pc:sldChg>
      <pc:sldChg chg="addSp delSp modSp add mod">
        <pc:chgData name="Sidonie Bellot" userId="f041fed5-3b29-4fbe-b39f-1eb3a2a2735c" providerId="ADAL" clId="{CFFBCC74-4711-4253-B4F3-492BB3DFCDBD}" dt="2024-03-04T14:24:00.676" v="354" actId="1076"/>
        <pc:sldMkLst>
          <pc:docMk/>
          <pc:sldMk cId="2171357472" sldId="621"/>
        </pc:sldMkLst>
        <pc:spChg chg="del">
          <ac:chgData name="Sidonie Bellot" userId="f041fed5-3b29-4fbe-b39f-1eb3a2a2735c" providerId="ADAL" clId="{CFFBCC74-4711-4253-B4F3-492BB3DFCDBD}" dt="2024-03-04T14:23:32.488" v="346" actId="478"/>
          <ac:spMkLst>
            <pc:docMk/>
            <pc:sldMk cId="2171357472" sldId="621"/>
            <ac:spMk id="10" creationId="{E00256C4-43BD-43AB-B80C-AA03D18C4B75}"/>
          </ac:spMkLst>
        </pc:spChg>
        <pc:picChg chg="add mod modCrop">
          <ac:chgData name="Sidonie Bellot" userId="f041fed5-3b29-4fbe-b39f-1eb3a2a2735c" providerId="ADAL" clId="{CFFBCC74-4711-4253-B4F3-492BB3DFCDBD}" dt="2024-03-04T14:24:00.676" v="354" actId="1076"/>
          <ac:picMkLst>
            <pc:docMk/>
            <pc:sldMk cId="2171357472" sldId="621"/>
            <ac:picMk id="4" creationId="{6D8CE796-6D62-2FB0-5F0E-86C7694874DE}"/>
          </ac:picMkLst>
        </pc:picChg>
      </pc:sldChg>
      <pc:sldChg chg="addSp delSp modSp add mod">
        <pc:chgData name="Sidonie Bellot" userId="f041fed5-3b29-4fbe-b39f-1eb3a2a2735c" providerId="ADAL" clId="{CFFBCC74-4711-4253-B4F3-492BB3DFCDBD}" dt="2024-03-04T14:28:22.824" v="386" actId="20577"/>
        <pc:sldMkLst>
          <pc:docMk/>
          <pc:sldMk cId="1382688125" sldId="622"/>
        </pc:sldMkLst>
        <pc:spChg chg="mod">
          <ac:chgData name="Sidonie Bellot" userId="f041fed5-3b29-4fbe-b39f-1eb3a2a2735c" providerId="ADAL" clId="{CFFBCC74-4711-4253-B4F3-492BB3DFCDBD}" dt="2024-03-04T14:28:22.824" v="386" actId="20577"/>
          <ac:spMkLst>
            <pc:docMk/>
            <pc:sldMk cId="1382688125" sldId="622"/>
            <ac:spMk id="2" creationId="{E18530C3-3CFA-EC53-258B-8695D4850847}"/>
          </ac:spMkLst>
        </pc:spChg>
        <pc:picChg chg="del">
          <ac:chgData name="Sidonie Bellot" userId="f041fed5-3b29-4fbe-b39f-1eb3a2a2735c" providerId="ADAL" clId="{CFFBCC74-4711-4253-B4F3-492BB3DFCDBD}" dt="2024-03-04T14:27:51.670" v="356" actId="478"/>
          <ac:picMkLst>
            <pc:docMk/>
            <pc:sldMk cId="1382688125" sldId="622"/>
            <ac:picMk id="3" creationId="{00B2D797-87E1-355D-6C09-E1331D2AA1BC}"/>
          </ac:picMkLst>
        </pc:picChg>
        <pc:picChg chg="del">
          <ac:chgData name="Sidonie Bellot" userId="f041fed5-3b29-4fbe-b39f-1eb3a2a2735c" providerId="ADAL" clId="{CFFBCC74-4711-4253-B4F3-492BB3DFCDBD}" dt="2024-03-04T14:27:51.670" v="356" actId="478"/>
          <ac:picMkLst>
            <pc:docMk/>
            <pc:sldMk cId="1382688125" sldId="622"/>
            <ac:picMk id="5" creationId="{77E0FB5C-FA7E-6026-1161-D4F73A5E26AC}"/>
          </ac:picMkLst>
        </pc:picChg>
        <pc:picChg chg="add mod modCrop">
          <ac:chgData name="Sidonie Bellot" userId="f041fed5-3b29-4fbe-b39f-1eb3a2a2735c" providerId="ADAL" clId="{CFFBCC74-4711-4253-B4F3-492BB3DFCDBD}" dt="2024-03-04T14:28:10.863" v="362" actId="1076"/>
          <ac:picMkLst>
            <pc:docMk/>
            <pc:sldMk cId="1382688125" sldId="622"/>
            <ac:picMk id="6" creationId="{DFA2E8CE-D56E-3E37-CBED-9DAB62F543E9}"/>
          </ac:picMkLst>
        </pc:picChg>
        <pc:picChg chg="del">
          <ac:chgData name="Sidonie Bellot" userId="f041fed5-3b29-4fbe-b39f-1eb3a2a2735c" providerId="ADAL" clId="{CFFBCC74-4711-4253-B4F3-492BB3DFCDBD}" dt="2024-03-04T14:27:51.670" v="356" actId="478"/>
          <ac:picMkLst>
            <pc:docMk/>
            <pc:sldMk cId="1382688125" sldId="622"/>
            <ac:picMk id="21" creationId="{FB023B32-CDE1-8523-9D11-C92D671CD3F6}"/>
          </ac:picMkLst>
        </pc:picChg>
        <pc:picChg chg="del">
          <ac:chgData name="Sidonie Bellot" userId="f041fed5-3b29-4fbe-b39f-1eb3a2a2735c" providerId="ADAL" clId="{CFFBCC74-4711-4253-B4F3-492BB3DFCDBD}" dt="2024-03-04T14:27:51.670" v="356" actId="478"/>
          <ac:picMkLst>
            <pc:docMk/>
            <pc:sldMk cId="1382688125" sldId="622"/>
            <ac:picMk id="22" creationId="{837897EE-DF23-3BDF-F3F0-6EC44C4EBF41}"/>
          </ac:picMkLst>
        </pc:picChg>
        <pc:picChg chg="del">
          <ac:chgData name="Sidonie Bellot" userId="f041fed5-3b29-4fbe-b39f-1eb3a2a2735c" providerId="ADAL" clId="{CFFBCC74-4711-4253-B4F3-492BB3DFCDBD}" dt="2024-03-04T14:27:51.670" v="356" actId="478"/>
          <ac:picMkLst>
            <pc:docMk/>
            <pc:sldMk cId="1382688125" sldId="622"/>
            <ac:picMk id="23" creationId="{A4CD7945-D3B6-2F44-6281-16D1171DBA9A}"/>
          </ac:picMkLst>
        </pc:picChg>
      </pc:sldChg>
      <pc:sldChg chg="modSp add mod">
        <pc:chgData name="Sidonie Bellot" userId="f041fed5-3b29-4fbe-b39f-1eb3a2a2735c" providerId="ADAL" clId="{CFFBCC74-4711-4253-B4F3-492BB3DFCDBD}" dt="2024-03-04T14:32:59.789" v="512" actId="1076"/>
        <pc:sldMkLst>
          <pc:docMk/>
          <pc:sldMk cId="232066913" sldId="623"/>
        </pc:sldMkLst>
        <pc:spChg chg="mod">
          <ac:chgData name="Sidonie Bellot" userId="f041fed5-3b29-4fbe-b39f-1eb3a2a2735c" providerId="ADAL" clId="{CFFBCC74-4711-4253-B4F3-492BB3DFCDBD}" dt="2024-03-04T14:32:45.276" v="492" actId="20577"/>
          <ac:spMkLst>
            <pc:docMk/>
            <pc:sldMk cId="232066913" sldId="623"/>
            <ac:spMk id="2" creationId="{40CC5DB2-3981-C070-00D9-443AF46F7667}"/>
          </ac:spMkLst>
        </pc:spChg>
        <pc:spChg chg="mod">
          <ac:chgData name="Sidonie Bellot" userId="f041fed5-3b29-4fbe-b39f-1eb3a2a2735c" providerId="ADAL" clId="{CFFBCC74-4711-4253-B4F3-492BB3DFCDBD}" dt="2024-03-04T14:32:59.789" v="512" actId="1076"/>
          <ac:spMkLst>
            <pc:docMk/>
            <pc:sldMk cId="232066913" sldId="623"/>
            <ac:spMk id="3" creationId="{D5547CE7-676F-F95D-F435-1B7AE4CB0EF2}"/>
          </ac:spMkLst>
        </pc:spChg>
      </pc:sldChg>
    </pc:docChg>
  </pc:docChgLst>
  <pc:docChgLst>
    <pc:chgData name="Sidonie Bellot" userId="f041fed5-3b29-4fbe-b39f-1eb3a2a2735c" providerId="ADAL" clId="{B9C27054-782E-4CE7-AB41-5A708441F3A0}"/>
    <pc:docChg chg="undo custSel addSld delSld modSld sldOrd">
      <pc:chgData name="Sidonie Bellot" userId="f041fed5-3b29-4fbe-b39f-1eb3a2a2735c" providerId="ADAL" clId="{B9C27054-782E-4CE7-AB41-5A708441F3A0}" dt="2023-09-23T19:54:48.828" v="5473" actId="20577"/>
      <pc:docMkLst>
        <pc:docMk/>
      </pc:docMkLst>
      <pc:sldChg chg="addSp delSp modSp mod setBg">
        <pc:chgData name="Sidonie Bellot" userId="f041fed5-3b29-4fbe-b39f-1eb3a2a2735c" providerId="ADAL" clId="{B9C27054-782E-4CE7-AB41-5A708441F3A0}" dt="2023-09-23T19:29:52.056" v="5174" actId="1076"/>
        <pc:sldMkLst>
          <pc:docMk/>
          <pc:sldMk cId="2538009934" sldId="256"/>
        </pc:sldMkLst>
        <pc:spChg chg="mod">
          <ac:chgData name="Sidonie Bellot" userId="f041fed5-3b29-4fbe-b39f-1eb3a2a2735c" providerId="ADAL" clId="{B9C27054-782E-4CE7-AB41-5A708441F3A0}" dt="2023-09-23T19:28:51.603" v="5137" actId="113"/>
          <ac:spMkLst>
            <pc:docMk/>
            <pc:sldMk cId="2538009934" sldId="256"/>
            <ac:spMk id="4" creationId="{4FA4EA7D-7832-5338-6C8A-C225EA920F86}"/>
          </ac:spMkLst>
        </pc:spChg>
        <pc:spChg chg="add mod">
          <ac:chgData name="Sidonie Bellot" userId="f041fed5-3b29-4fbe-b39f-1eb3a2a2735c" providerId="ADAL" clId="{B9C27054-782E-4CE7-AB41-5A708441F3A0}" dt="2023-09-23T19:29:20.029" v="5164" actId="255"/>
          <ac:spMkLst>
            <pc:docMk/>
            <pc:sldMk cId="2538009934" sldId="256"/>
            <ac:spMk id="6" creationId="{FB58D117-C230-A9D6-A599-FF0458AD18BA}"/>
          </ac:spMkLst>
        </pc:spChg>
        <pc:spChg chg="add mod">
          <ac:chgData name="Sidonie Bellot" userId="f041fed5-3b29-4fbe-b39f-1eb3a2a2735c" providerId="ADAL" clId="{B9C27054-782E-4CE7-AB41-5A708441F3A0}" dt="2023-09-23T19:29:52.056" v="5174" actId="1076"/>
          <ac:spMkLst>
            <pc:docMk/>
            <pc:sldMk cId="2538009934" sldId="256"/>
            <ac:spMk id="7" creationId="{B9E308E3-3CA1-64BE-17EF-2DAEAE3CC9CF}"/>
          </ac:spMkLst>
        </pc:spChg>
        <pc:picChg chg="add del mod">
          <ac:chgData name="Sidonie Bellot" userId="f041fed5-3b29-4fbe-b39f-1eb3a2a2735c" providerId="ADAL" clId="{B9C27054-782E-4CE7-AB41-5A708441F3A0}" dt="2023-09-23T19:25:23.138" v="5036" actId="478"/>
          <ac:picMkLst>
            <pc:docMk/>
            <pc:sldMk cId="2538009934" sldId="256"/>
            <ac:picMk id="3" creationId="{98CD44E5-FD5E-72D7-B0B8-E19B0C21DCD8}"/>
          </ac:picMkLst>
        </pc:picChg>
        <pc:picChg chg="add mod modCrop">
          <ac:chgData name="Sidonie Bellot" userId="f041fed5-3b29-4fbe-b39f-1eb3a2a2735c" providerId="ADAL" clId="{B9C27054-782E-4CE7-AB41-5A708441F3A0}" dt="2023-09-23T19:26:36.238" v="5053" actId="1076"/>
          <ac:picMkLst>
            <pc:docMk/>
            <pc:sldMk cId="2538009934" sldId="256"/>
            <ac:picMk id="5" creationId="{34387420-3021-D4BC-2B97-96B9240DC80F}"/>
          </ac:picMkLst>
        </pc:picChg>
      </pc:sldChg>
      <pc:sldChg chg="addSp modSp mod setBg">
        <pc:chgData name="Sidonie Bellot" userId="f041fed5-3b29-4fbe-b39f-1eb3a2a2735c" providerId="ADAL" clId="{B9C27054-782E-4CE7-AB41-5A708441F3A0}" dt="2023-09-23T19:33:05.928" v="5232" actId="1076"/>
        <pc:sldMkLst>
          <pc:docMk/>
          <pc:sldMk cId="534318620" sldId="257"/>
        </pc:sldMkLst>
        <pc:spChg chg="mod">
          <ac:chgData name="Sidonie Bellot" userId="f041fed5-3b29-4fbe-b39f-1eb3a2a2735c" providerId="ADAL" clId="{B9C27054-782E-4CE7-AB41-5A708441F3A0}" dt="2023-09-23T19:33:05.928" v="5232" actId="1076"/>
          <ac:spMkLst>
            <pc:docMk/>
            <pc:sldMk cId="534318620" sldId="257"/>
            <ac:spMk id="2" creationId="{D68541B7-92BC-F383-1120-0ACCA7B2F688}"/>
          </ac:spMkLst>
        </pc:spChg>
        <pc:picChg chg="add mod modCrop">
          <ac:chgData name="Sidonie Bellot" userId="f041fed5-3b29-4fbe-b39f-1eb3a2a2735c" providerId="ADAL" clId="{B9C27054-782E-4CE7-AB41-5A708441F3A0}" dt="2023-09-23T19:16:35.833" v="4967" actId="1076"/>
          <ac:picMkLst>
            <pc:docMk/>
            <pc:sldMk cId="534318620" sldId="257"/>
            <ac:picMk id="4" creationId="{F65207BD-AA9A-F8F4-7657-7F82422F9477}"/>
          </ac:picMkLst>
        </pc:pic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3013276369" sldId="258"/>
        </pc:sldMkLst>
      </pc:sldChg>
      <pc:sldChg chg="modSp del mod">
        <pc:chgData name="Sidonie Bellot" userId="f041fed5-3b29-4fbe-b39f-1eb3a2a2735c" providerId="ADAL" clId="{B9C27054-782E-4CE7-AB41-5A708441F3A0}" dt="2023-09-23T19:08:04.133" v="4953" actId="47"/>
        <pc:sldMkLst>
          <pc:docMk/>
          <pc:sldMk cId="3808707797" sldId="258"/>
        </pc:sldMkLst>
        <pc:spChg chg="mod">
          <ac:chgData name="Sidonie Bellot" userId="f041fed5-3b29-4fbe-b39f-1eb3a2a2735c" providerId="ADAL" clId="{B9C27054-782E-4CE7-AB41-5A708441F3A0}" dt="2023-09-23T19:07:44.941" v="4950" actId="21"/>
          <ac:spMkLst>
            <pc:docMk/>
            <pc:sldMk cId="3808707797" sldId="258"/>
            <ac:spMk id="2" creationId="{D68541B7-92BC-F383-1120-0ACCA7B2F688}"/>
          </ac:spMkLst>
        </pc:spChg>
      </pc:sldChg>
      <pc:sldChg chg="del">
        <pc:chgData name="Sidonie Bellot" userId="f041fed5-3b29-4fbe-b39f-1eb3a2a2735c" providerId="ADAL" clId="{B9C27054-782E-4CE7-AB41-5A708441F3A0}" dt="2023-09-23T19:08:34.104" v="4959" actId="47"/>
        <pc:sldMkLst>
          <pc:docMk/>
          <pc:sldMk cId="816059408" sldId="259"/>
        </pc:sldMkLst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158122489" sldId="259"/>
        </pc:sldMkLst>
      </pc:sldChg>
      <pc:sldChg chg="modSp mod">
        <pc:chgData name="Sidonie Bellot" userId="f041fed5-3b29-4fbe-b39f-1eb3a2a2735c" providerId="ADAL" clId="{B9C27054-782E-4CE7-AB41-5A708441F3A0}" dt="2023-09-23T10:34:35.053" v="9" actId="13926"/>
        <pc:sldMkLst>
          <pc:docMk/>
          <pc:sldMk cId="4235226848" sldId="261"/>
        </pc:sldMkLst>
        <pc:spChg chg="mod">
          <ac:chgData name="Sidonie Bellot" userId="f041fed5-3b29-4fbe-b39f-1eb3a2a2735c" providerId="ADAL" clId="{B9C27054-782E-4CE7-AB41-5A708441F3A0}" dt="2023-09-23T10:34:35.053" v="9" actId="13926"/>
          <ac:spMkLst>
            <pc:docMk/>
            <pc:sldMk cId="4235226848" sldId="261"/>
            <ac:spMk id="12" creationId="{B2569115-9594-8A05-2043-ECE2CDF4D911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2:01:54.074" v="869" actId="207"/>
        <pc:sldMkLst>
          <pc:docMk/>
          <pc:sldMk cId="1457238395" sldId="263"/>
        </pc:sldMkLst>
        <pc:spChg chg="del">
          <ac:chgData name="Sidonie Bellot" userId="f041fed5-3b29-4fbe-b39f-1eb3a2a2735c" providerId="ADAL" clId="{B9C27054-782E-4CE7-AB41-5A708441F3A0}" dt="2023-09-23T12:01:48.564" v="867" actId="478"/>
          <ac:spMkLst>
            <pc:docMk/>
            <pc:sldMk cId="1457238395" sldId="263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2:01:54.074" v="869" actId="207"/>
          <ac:spMkLst>
            <pc:docMk/>
            <pc:sldMk cId="1457238395" sldId="263"/>
            <ac:spMk id="4" creationId="{41D03D8C-5F49-891B-C728-B94B6DC1338E}"/>
          </ac:spMkLst>
        </pc:spChg>
      </pc:sldChg>
      <pc:sldChg chg="delSp modSp mod">
        <pc:chgData name="Sidonie Bellot" userId="f041fed5-3b29-4fbe-b39f-1eb3a2a2735c" providerId="ADAL" clId="{B9C27054-782E-4CE7-AB41-5A708441F3A0}" dt="2023-09-23T16:35:49.857" v="3646" actId="207"/>
        <pc:sldMkLst>
          <pc:docMk/>
          <pc:sldMk cId="4147779818" sldId="265"/>
        </pc:sldMkLst>
        <pc:spChg chg="del">
          <ac:chgData name="Sidonie Bellot" userId="f041fed5-3b29-4fbe-b39f-1eb3a2a2735c" providerId="ADAL" clId="{B9C27054-782E-4CE7-AB41-5A708441F3A0}" dt="2023-09-23T10:45:03.096" v="126" actId="21"/>
          <ac:spMkLst>
            <pc:docMk/>
            <pc:sldMk cId="4147779818" sldId="265"/>
            <ac:spMk id="24" creationId="{E626917C-EBD8-EEE8-69F5-F7FC262A4D56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5" creationId="{6A7885E0-4339-8E12-A2C3-E3034B487BEF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6" creationId="{73A3645C-6300-8B8A-E666-565F3EFD3E79}"/>
          </ac:spMkLst>
        </pc:spChg>
        <pc:spChg chg="mod">
          <ac:chgData name="Sidonie Bellot" userId="f041fed5-3b29-4fbe-b39f-1eb3a2a2735c" providerId="ADAL" clId="{B9C27054-782E-4CE7-AB41-5A708441F3A0}" dt="2023-09-23T16:35:12.318" v="3643" actId="1076"/>
          <ac:spMkLst>
            <pc:docMk/>
            <pc:sldMk cId="4147779818" sldId="265"/>
            <ac:spMk id="35" creationId="{F840E649-8BD5-D12A-E8B2-B7901021DA0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36" creationId="{A3D28F56-FEC4-7248-0190-6A6C1C0CC8B1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44" creationId="{D951918C-A4B2-9BAF-2635-59EEB782CAF4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53" creationId="{C101F120-689B-6175-0B13-E693F6ECA5A7}"/>
          </ac:spMkLst>
        </pc:spChg>
        <pc:spChg chg="mod">
          <ac:chgData name="Sidonie Bellot" userId="f041fed5-3b29-4fbe-b39f-1eb3a2a2735c" providerId="ADAL" clId="{B9C27054-782E-4CE7-AB41-5A708441F3A0}" dt="2023-09-23T16:35:49.857" v="3646" actId="207"/>
          <ac:spMkLst>
            <pc:docMk/>
            <pc:sldMk cId="4147779818" sldId="265"/>
            <ac:spMk id="54" creationId="{D31179AD-45A3-D03D-CB4A-7DE6A7ACF3F8}"/>
          </ac:spMkLst>
        </pc:spChg>
        <pc:spChg chg="mod">
          <ac:chgData name="Sidonie Bellot" userId="f041fed5-3b29-4fbe-b39f-1eb3a2a2735c" providerId="ADAL" clId="{B9C27054-782E-4CE7-AB41-5A708441F3A0}" dt="2023-09-23T16:33:15.476" v="3624" actId="1076"/>
          <ac:spMkLst>
            <pc:docMk/>
            <pc:sldMk cId="4147779818" sldId="265"/>
            <ac:spMk id="61" creationId="{96678E65-2DF9-A558-387D-B6E3C841F1B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67" creationId="{D6168EDF-4F15-29F5-4EB4-F9DA42009F7B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97" creationId="{A337A6B5-C9F8-6E40-BECB-03E8FA3C44F2}"/>
          </ac:spMkLst>
        </pc:spChg>
        <pc:picChg chg="mod ord">
          <ac:chgData name="Sidonie Bellot" userId="f041fed5-3b29-4fbe-b39f-1eb3a2a2735c" providerId="ADAL" clId="{B9C27054-782E-4CE7-AB41-5A708441F3A0}" dt="2023-09-23T16:33:20.902" v="3625" actId="167"/>
          <ac:picMkLst>
            <pc:docMk/>
            <pc:sldMk cId="4147779818" sldId="265"/>
            <ac:picMk id="56" creationId="{A219D7BD-FFA6-ADE7-44D0-E397613F55DC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3" creationId="{473F83D3-EFFD-041D-4970-8077EEECF5E6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5" creationId="{C873C891-8F5B-307F-6D83-6F3C67254908}"/>
          </ac:picMkLst>
        </pc:pic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0" creationId="{911EA1E7-6D29-EC5F-F71A-DF23E3AFC5F1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2" creationId="{D5DB890D-24A7-3BB5-EE84-DE80AFFCB49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8" creationId="{D5B7AADB-B2E2-66A3-E634-3D8CABB9892B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0" creationId="{C80E432F-21D6-6463-A6F3-F636C9197F7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1" creationId="{7D7BA056-C9F5-0899-0EA7-810ADE434E37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6" creationId="{DEA4D3DB-054A-5DC0-C41E-531820509CE9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7" creationId="{AA930DD3-4B07-0512-592D-513125B8B1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8" creationId="{6E84FDC3-B448-A06B-8338-97B5FBA0FBF0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9" creationId="{3A215A84-F66A-1CE8-B8E9-E590CEEFC348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0" creationId="{E8B2B151-3300-A0F9-B23E-B66152CFC122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1" creationId="{364904FD-2D6C-BE30-888F-93F6621BA6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2" creationId="{185AC3AB-D154-D4A6-627A-8FCED2648470}"/>
          </ac:cxnSpMkLst>
        </pc:cxnChg>
      </pc:sldChg>
      <pc:sldChg chg="modSp mod">
        <pc:chgData name="Sidonie Bellot" userId="f041fed5-3b29-4fbe-b39f-1eb3a2a2735c" providerId="ADAL" clId="{B9C27054-782E-4CE7-AB41-5A708441F3A0}" dt="2023-09-23T11:51:03.868" v="621" actId="20577"/>
        <pc:sldMkLst>
          <pc:docMk/>
          <pc:sldMk cId="157383942" sldId="266"/>
        </pc:sldMkLst>
        <pc:spChg chg="mod">
          <ac:chgData name="Sidonie Bellot" userId="f041fed5-3b29-4fbe-b39f-1eb3a2a2735c" providerId="ADAL" clId="{B9C27054-782E-4CE7-AB41-5A708441F3A0}" dt="2023-09-23T11:51:03.868" v="621" actId="20577"/>
          <ac:spMkLst>
            <pc:docMk/>
            <pc:sldMk cId="157383942" sldId="266"/>
            <ac:spMk id="11" creationId="{0140B44F-9B22-03EE-A494-44B4FD0E4597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6:32:39.242" v="3622" actId="207"/>
        <pc:sldMkLst>
          <pc:docMk/>
          <pc:sldMk cId="1577821601" sldId="267"/>
        </pc:sldMkLst>
        <pc:spChg chg="mod">
          <ac:chgData name="Sidonie Bellot" userId="f041fed5-3b29-4fbe-b39f-1eb3a2a2735c" providerId="ADAL" clId="{B9C27054-782E-4CE7-AB41-5A708441F3A0}" dt="2023-09-23T16:28:16.968" v="3572" actId="1076"/>
          <ac:spMkLst>
            <pc:docMk/>
            <pc:sldMk cId="1577821601" sldId="267"/>
            <ac:spMk id="2" creationId="{F5D76CA9-ABAC-BCE5-4B13-7509AE4F8BF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" creationId="{97772698-0265-7240-A353-861E3555A445}"/>
          </ac:spMkLst>
        </pc:spChg>
        <pc:spChg chg="add mod">
          <ac:chgData name="Sidonie Bellot" userId="f041fed5-3b29-4fbe-b39f-1eb3a2a2735c" providerId="ADAL" clId="{B9C27054-782E-4CE7-AB41-5A708441F3A0}" dt="2023-09-23T16:24:56.324" v="3537" actId="1076"/>
          <ac:spMkLst>
            <pc:docMk/>
            <pc:sldMk cId="1577821601" sldId="267"/>
            <ac:spMk id="4" creationId="{60EF9E43-E4C5-5790-EA4C-A586696DAEF9}"/>
          </ac:spMkLst>
        </pc:spChg>
        <pc:spChg chg="mod">
          <ac:chgData name="Sidonie Bellot" userId="f041fed5-3b29-4fbe-b39f-1eb3a2a2735c" providerId="ADAL" clId="{B9C27054-782E-4CE7-AB41-5A708441F3A0}" dt="2023-09-23T16:25:39.061" v="3543" actId="1076"/>
          <ac:spMkLst>
            <pc:docMk/>
            <pc:sldMk cId="1577821601" sldId="267"/>
            <ac:spMk id="5" creationId="{A749C5CB-CE84-A305-D3C0-1B0C1D72770A}"/>
          </ac:spMkLst>
        </pc:spChg>
        <pc:spChg chg="mod">
          <ac:chgData name="Sidonie Bellot" userId="f041fed5-3b29-4fbe-b39f-1eb3a2a2735c" providerId="ADAL" clId="{B9C27054-782E-4CE7-AB41-5A708441F3A0}" dt="2023-09-23T16:25:17.752" v="3538" actId="14100"/>
          <ac:spMkLst>
            <pc:docMk/>
            <pc:sldMk cId="1577821601" sldId="267"/>
            <ac:spMk id="6" creationId="{B23E8A0F-9548-446A-F9F7-33E3FFC9009A}"/>
          </ac:spMkLst>
        </pc:spChg>
        <pc:spChg chg="mod">
          <ac:chgData name="Sidonie Bellot" userId="f041fed5-3b29-4fbe-b39f-1eb3a2a2735c" providerId="ADAL" clId="{B9C27054-782E-4CE7-AB41-5A708441F3A0}" dt="2023-09-23T16:25:28.359" v="3540" actId="1076"/>
          <ac:spMkLst>
            <pc:docMk/>
            <pc:sldMk cId="1577821601" sldId="267"/>
            <ac:spMk id="7" creationId="{B0D29777-842A-06C5-FF20-DD93E0118FD2}"/>
          </ac:spMkLst>
        </pc:spChg>
        <pc:spChg chg="mod">
          <ac:chgData name="Sidonie Bellot" userId="f041fed5-3b29-4fbe-b39f-1eb3a2a2735c" providerId="ADAL" clId="{B9C27054-782E-4CE7-AB41-5A708441F3A0}" dt="2023-09-23T16:25:26.331" v="3539" actId="1076"/>
          <ac:spMkLst>
            <pc:docMk/>
            <pc:sldMk cId="1577821601" sldId="267"/>
            <ac:spMk id="8" creationId="{3FCD954A-441B-9DC7-FE16-E9B2C0218A85}"/>
          </ac:spMkLst>
        </pc:spChg>
        <pc:spChg chg="mod">
          <ac:chgData name="Sidonie Bellot" userId="f041fed5-3b29-4fbe-b39f-1eb3a2a2735c" providerId="ADAL" clId="{B9C27054-782E-4CE7-AB41-5A708441F3A0}" dt="2023-09-23T16:25:32.686" v="3542" actId="1076"/>
          <ac:spMkLst>
            <pc:docMk/>
            <pc:sldMk cId="1577821601" sldId="267"/>
            <ac:spMk id="9" creationId="{7E984820-1B63-8DB5-5FA9-1362032FCD16}"/>
          </ac:spMkLst>
        </pc:spChg>
        <pc:spChg chg="mod">
          <ac:chgData name="Sidonie Bellot" userId="f041fed5-3b29-4fbe-b39f-1eb3a2a2735c" providerId="ADAL" clId="{B9C27054-782E-4CE7-AB41-5A708441F3A0}" dt="2023-09-23T16:25:30.161" v="3541" actId="1076"/>
          <ac:spMkLst>
            <pc:docMk/>
            <pc:sldMk cId="1577821601" sldId="267"/>
            <ac:spMk id="10" creationId="{6F60FB9E-C010-B902-1673-0AFBBA8AF63A}"/>
          </ac:spMkLst>
        </pc:spChg>
        <pc:spChg chg="mod">
          <ac:chgData name="Sidonie Bellot" userId="f041fed5-3b29-4fbe-b39f-1eb3a2a2735c" providerId="ADAL" clId="{B9C27054-782E-4CE7-AB41-5A708441F3A0}" dt="2023-09-23T16:26:12.833" v="3561" actId="20577"/>
          <ac:spMkLst>
            <pc:docMk/>
            <pc:sldMk cId="1577821601" sldId="267"/>
            <ac:spMk id="11" creationId="{A02028CE-C8CE-774F-53F5-826B5AC14E4A}"/>
          </ac:spMkLst>
        </pc:spChg>
        <pc:spChg chg="mod">
          <ac:chgData name="Sidonie Bellot" userId="f041fed5-3b29-4fbe-b39f-1eb3a2a2735c" providerId="ADAL" clId="{B9C27054-782E-4CE7-AB41-5A708441F3A0}" dt="2023-09-23T16:29:34.288" v="3612" actId="255"/>
          <ac:spMkLst>
            <pc:docMk/>
            <pc:sldMk cId="1577821601" sldId="267"/>
            <ac:spMk id="12" creationId="{CA219480-A619-ED4D-53D6-8BD894DB5E66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13" creationId="{C55E244E-FB61-F5BA-20CD-58ECC0CFE388}"/>
          </ac:spMkLst>
        </pc:spChg>
        <pc:spChg chg="mod">
          <ac:chgData name="Sidonie Bellot" userId="f041fed5-3b29-4fbe-b39f-1eb3a2a2735c" providerId="ADAL" clId="{B9C27054-782E-4CE7-AB41-5A708441F3A0}" dt="2023-09-23T16:25:45.654" v="3544" actId="1076"/>
          <ac:spMkLst>
            <pc:docMk/>
            <pc:sldMk cId="1577821601" sldId="267"/>
            <ac:spMk id="14" creationId="{0CDDDBFB-7A35-6FEB-EE7E-A5213E143D09}"/>
          </ac:spMkLst>
        </pc:spChg>
        <pc:spChg chg="mod">
          <ac:chgData name="Sidonie Bellot" userId="f041fed5-3b29-4fbe-b39f-1eb3a2a2735c" providerId="ADAL" clId="{B9C27054-782E-4CE7-AB41-5A708441F3A0}" dt="2023-09-23T16:23:44.983" v="3508" actId="1035"/>
          <ac:spMkLst>
            <pc:docMk/>
            <pc:sldMk cId="1577821601" sldId="267"/>
            <ac:spMk id="15" creationId="{31C62528-4BC8-6F55-7163-9FDDF9E4E6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7" creationId="{448C0141-C0BF-32D5-DFD9-BD3F2744A48B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8" creationId="{E4E53D96-8969-0861-9D0B-280A666DE31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9" creationId="{6F8DE2A4-82FE-07B7-A77B-C59AC5BB5C7F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0" creationId="{9CE468B1-56B7-36AA-5537-4081F5EDC3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2" creationId="{3614A276-8DDA-8660-BA98-E298C59D4C0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3" creationId="{177526F2-DA62-B2E7-325A-942F5A149659}"/>
          </ac:spMkLst>
        </pc:spChg>
        <pc:spChg chg="del mod">
          <ac:chgData name="Sidonie Bellot" userId="f041fed5-3b29-4fbe-b39f-1eb3a2a2735c" providerId="ADAL" clId="{B9C27054-782E-4CE7-AB41-5A708441F3A0}" dt="2023-09-23T16:24:23.323" v="3531" actId="478"/>
          <ac:spMkLst>
            <pc:docMk/>
            <pc:sldMk cId="1577821601" sldId="267"/>
            <ac:spMk id="24" creationId="{1322BC6B-793B-4546-F32B-0D093A20D56F}"/>
          </ac:spMkLst>
        </pc:spChg>
        <pc:spChg chg="mod">
          <ac:chgData name="Sidonie Bellot" userId="f041fed5-3b29-4fbe-b39f-1eb3a2a2735c" providerId="ADAL" clId="{B9C27054-782E-4CE7-AB41-5A708441F3A0}" dt="2023-09-23T16:32:28.814" v="3620" actId="207"/>
          <ac:spMkLst>
            <pc:docMk/>
            <pc:sldMk cId="1577821601" sldId="267"/>
            <ac:spMk id="25" creationId="{B825DAC5-B39F-3932-9179-29725D6ECF5B}"/>
          </ac:spMkLst>
        </pc:spChg>
        <pc:spChg chg="mod">
          <ac:chgData name="Sidonie Bellot" userId="f041fed5-3b29-4fbe-b39f-1eb3a2a2735c" providerId="ADAL" clId="{B9C27054-782E-4CE7-AB41-5A708441F3A0}" dt="2023-09-23T16:32:34.667" v="3621" actId="207"/>
          <ac:spMkLst>
            <pc:docMk/>
            <pc:sldMk cId="1577821601" sldId="267"/>
            <ac:spMk id="26" creationId="{8B7883BE-8DAA-90C5-E823-21768EC720F8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7" creationId="{F9D41E3D-44BD-B83F-CB31-6E81369FCD05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8" creationId="{3DA4CD56-4848-86C9-2D3D-71B17B41B84B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9" creationId="{79F9D5A1-31D7-642A-5B6C-4C70A128D5CC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0" creationId="{F1AF0A17-115E-D8E1-C014-B93B9DDD2043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1" creationId="{57368BB6-17E7-1AE2-5D6F-E6A314B96C4E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2" creationId="{DECCCE9F-48B8-C833-F3A6-7305574314A4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3" creationId="{375EE0B1-C762-4911-5095-33406CEFDD4D}"/>
          </ac:spMkLst>
        </pc:spChg>
        <pc:spChg chg="mod">
          <ac:chgData name="Sidonie Bellot" userId="f041fed5-3b29-4fbe-b39f-1eb3a2a2735c" providerId="ADAL" clId="{B9C27054-782E-4CE7-AB41-5A708441F3A0}" dt="2023-09-23T16:26:52.733" v="3563" actId="1076"/>
          <ac:spMkLst>
            <pc:docMk/>
            <pc:sldMk cId="1577821601" sldId="267"/>
            <ac:spMk id="34" creationId="{F850E380-773F-B1E7-3169-E6D336CD2450}"/>
          </ac:spMkLst>
        </pc:spChg>
        <pc:spChg chg="mod">
          <ac:chgData name="Sidonie Bellot" userId="f041fed5-3b29-4fbe-b39f-1eb3a2a2735c" providerId="ADAL" clId="{B9C27054-782E-4CE7-AB41-5A708441F3A0}" dt="2023-09-23T16:26:59.077" v="3565" actId="1076"/>
          <ac:spMkLst>
            <pc:docMk/>
            <pc:sldMk cId="1577821601" sldId="267"/>
            <ac:spMk id="35" creationId="{B5D511D9-21DD-1937-C127-DEB97937F46E}"/>
          </ac:spMkLst>
        </pc:spChg>
        <pc:spChg chg="mod">
          <ac:chgData name="Sidonie Bellot" userId="f041fed5-3b29-4fbe-b39f-1eb3a2a2735c" providerId="ADAL" clId="{B9C27054-782E-4CE7-AB41-5A708441F3A0}" dt="2023-09-23T16:27:36.090" v="3568" actId="1076"/>
          <ac:spMkLst>
            <pc:docMk/>
            <pc:sldMk cId="1577821601" sldId="267"/>
            <ac:spMk id="36" creationId="{178FC02D-D568-5350-2BC6-AD655C55DDC1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7" creationId="{43A6C228-8FFA-4F45-76D2-C4519D3F971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8" creationId="{C2951781-65B4-B918-EACD-491F40957077}"/>
          </ac:spMkLst>
        </pc:spChg>
        <pc:spChg chg="mod">
          <ac:chgData name="Sidonie Bellot" userId="f041fed5-3b29-4fbe-b39f-1eb3a2a2735c" providerId="ADAL" clId="{B9C27054-782E-4CE7-AB41-5A708441F3A0}" dt="2023-09-23T16:27:39.549" v="3569" actId="14100"/>
          <ac:spMkLst>
            <pc:docMk/>
            <pc:sldMk cId="1577821601" sldId="267"/>
            <ac:spMk id="39" creationId="{B81FB953-3B65-EB9E-86D3-6904B9CDB9A8}"/>
          </ac:spMkLst>
        </pc:spChg>
        <pc:spChg chg="mod">
          <ac:chgData name="Sidonie Bellot" userId="f041fed5-3b29-4fbe-b39f-1eb3a2a2735c" providerId="ADAL" clId="{B9C27054-782E-4CE7-AB41-5A708441F3A0}" dt="2023-09-23T16:32:39.242" v="3622" actId="207"/>
          <ac:spMkLst>
            <pc:docMk/>
            <pc:sldMk cId="1577821601" sldId="267"/>
            <ac:spMk id="40" creationId="{A6A353BB-D65B-66EC-6798-B9AF4DA62F00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1" creationId="{5C9F79D6-1203-070C-A1AA-55DFC0FB010D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2" creationId="{FB1F7F88-5C91-D3FB-16DC-AEECB035E421}"/>
          </ac:spMkLst>
        </pc:spChg>
        <pc:picChg chg="add mod">
          <ac:chgData name="Sidonie Bellot" userId="f041fed5-3b29-4fbe-b39f-1eb3a2a2735c" providerId="ADAL" clId="{B9C27054-782E-4CE7-AB41-5A708441F3A0}" dt="2023-09-23T16:32:06.472" v="3619" actId="207"/>
          <ac:picMkLst>
            <pc:docMk/>
            <pc:sldMk cId="1577821601" sldId="267"/>
            <ac:picMk id="21" creationId="{E13094E9-3C6C-1D35-8A46-93ED1841B371}"/>
          </ac:picMkLst>
        </pc:picChg>
        <pc:picChg chg="mod">
          <ac:chgData name="Sidonie Bellot" userId="f041fed5-3b29-4fbe-b39f-1eb3a2a2735c" providerId="ADAL" clId="{B9C27054-782E-4CE7-AB41-5A708441F3A0}" dt="2023-09-23T16:28:03.091" v="3571" actId="207"/>
          <ac:picMkLst>
            <pc:docMk/>
            <pc:sldMk cId="1577821601" sldId="267"/>
            <ac:picMk id="44" creationId="{9445C139-A578-C57D-67AA-7F312E1FB8CC}"/>
          </ac:picMkLst>
        </pc:picChg>
      </pc:sldChg>
      <pc:sldChg chg="modSp mod ord">
        <pc:chgData name="Sidonie Bellot" userId="f041fed5-3b29-4fbe-b39f-1eb3a2a2735c" providerId="ADAL" clId="{B9C27054-782E-4CE7-AB41-5A708441F3A0}" dt="2023-09-23T17:19:53.284" v="4432"/>
        <pc:sldMkLst>
          <pc:docMk/>
          <pc:sldMk cId="3102638547" sldId="271"/>
        </pc:sldMkLst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20" creationId="{06ADEF8A-FA95-55D8-1FFC-2A16D1D70767}"/>
          </ac:spMkLst>
        </pc:spChg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44" creationId="{F5DDD54B-3250-C998-E25F-B71102FB04D1}"/>
          </ac:spMkLst>
        </pc:spChg>
      </pc:sldChg>
      <pc:sldChg chg="addSp delSp modSp del mod ord">
        <pc:chgData name="Sidonie Bellot" userId="f041fed5-3b29-4fbe-b39f-1eb3a2a2735c" providerId="ADAL" clId="{B9C27054-782E-4CE7-AB41-5A708441F3A0}" dt="2023-09-23T17:04:06.922" v="4210" actId="47"/>
        <pc:sldMkLst>
          <pc:docMk/>
          <pc:sldMk cId="3685043205" sldId="273"/>
        </pc:sldMkLst>
        <pc:spChg chg="add mod">
          <ac:chgData name="Sidonie Bellot" userId="f041fed5-3b29-4fbe-b39f-1eb3a2a2735c" providerId="ADAL" clId="{B9C27054-782E-4CE7-AB41-5A708441F3A0}" dt="2023-09-23T10:49:10.546" v="143"/>
          <ac:spMkLst>
            <pc:docMk/>
            <pc:sldMk cId="3685043205" sldId="273"/>
            <ac:spMk id="5" creationId="{F304442F-C127-DA12-A441-D6DBD41982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6" creationId="{BF6D79A9-8377-6C5F-71F9-EF7DF25BCF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7" creationId="{46E64D1C-8FC4-7793-1ECB-40E4AC2673AE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8" creationId="{A3045578-48F7-CA87-BA1D-6DDBB521488C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9" creationId="{2C34D7B6-D566-A398-1C90-2665FAA84933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0" creationId="{66FA241E-BD67-AE85-5E40-91D7E2E5DDA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1" creationId="{5A3A034A-EB69-7A6C-18B3-20DADC2A554D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2" creationId="{B0CEF551-B6A1-172F-A207-EB76D7395B0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3" creationId="{52B2C33A-2C3F-448F-DC95-0BA22B4ED37A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6" creationId="{298AE57E-2602-6D9F-602B-DADA396A5947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7" creationId="{A364D64B-8481-5B24-4110-2967F30FE7CA}"/>
          </ac:spMkLst>
        </pc:spChg>
        <pc:spChg chg="add del mod">
          <ac:chgData name="Sidonie Bellot" userId="f041fed5-3b29-4fbe-b39f-1eb3a2a2735c" providerId="ADAL" clId="{B9C27054-782E-4CE7-AB41-5A708441F3A0}" dt="2023-09-23T13:33:04.137" v="1631" actId="478"/>
          <ac:spMkLst>
            <pc:docMk/>
            <pc:sldMk cId="3685043205" sldId="273"/>
            <ac:spMk id="18" creationId="{9E858F1F-2A7B-0C6A-B40C-BE9A9B3F8C6F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9" creationId="{375E4AE6-1EB2-8BF6-A13A-21F9A8184880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0" creationId="{C784FCC4-ED12-9853-E671-33385E58248C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1" creationId="{792AB2E5-8549-9089-2EF5-2C571C98889E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3" creationId="{14D1C571-5BA6-6297-0449-817F1ACD5401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4" creationId="{1376372E-C58F-E263-BADB-E92192A5FC36}"/>
          </ac:spMkLst>
        </pc:spChg>
        <pc:spChg chg="del mod">
          <ac:chgData name="Sidonie Bellot" userId="f041fed5-3b29-4fbe-b39f-1eb3a2a2735c" providerId="ADAL" clId="{B9C27054-782E-4CE7-AB41-5A708441F3A0}" dt="2023-09-23T15:14:50.386" v="1734" actId="478"/>
          <ac:spMkLst>
            <pc:docMk/>
            <pc:sldMk cId="3685043205" sldId="273"/>
            <ac:spMk id="25" creationId="{94D9A748-0D19-E816-58E7-49611A331E16}"/>
          </ac:spMkLst>
        </pc:spChg>
        <pc:spChg chg="add del mod">
          <ac:chgData name="Sidonie Bellot" userId="f041fed5-3b29-4fbe-b39f-1eb3a2a2735c" providerId="ADAL" clId="{B9C27054-782E-4CE7-AB41-5A708441F3A0}" dt="2023-09-23T13:34:18.218" v="1656" actId="478"/>
          <ac:spMkLst>
            <pc:docMk/>
            <pc:sldMk cId="3685043205" sldId="273"/>
            <ac:spMk id="26" creationId="{8B5274DE-7A88-C131-BA58-C5BE0C27D5BC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7" creationId="{3D10636E-9712-90AF-7F10-219A2D6EE553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8" creationId="{C55277D4-0AFD-8E19-B7A6-FFF6052BD0B9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30" creationId="{AEB7157B-99B8-8F46-E6C2-956D3EF88A4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6" creationId="{C82D8448-B4D5-37B2-1E84-DCF638DB908C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7" creationId="{384BDE91-999D-A57A-1CB5-9E402E2B159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8" creationId="{8E7EBE84-47C9-5B01-40A8-F95FC61D0AB4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9" creationId="{9CBB094A-C833-888A-122B-6FB0BF724DD9}"/>
          </ac:spMkLst>
        </pc:spChg>
        <pc:spChg chg="add mod">
          <ac:chgData name="Sidonie Bellot" userId="f041fed5-3b29-4fbe-b39f-1eb3a2a2735c" providerId="ADAL" clId="{B9C27054-782E-4CE7-AB41-5A708441F3A0}" dt="2023-09-23T16:14:32.882" v="3286" actId="1582"/>
          <ac:spMkLst>
            <pc:docMk/>
            <pc:sldMk cId="3685043205" sldId="273"/>
            <ac:spMk id="57" creationId="{D608F596-0057-EEAD-8FEC-DF4885B69388}"/>
          </ac:spMkLst>
        </pc:spChg>
        <pc:spChg chg="add mod">
          <ac:chgData name="Sidonie Bellot" userId="f041fed5-3b29-4fbe-b39f-1eb3a2a2735c" providerId="ADAL" clId="{B9C27054-782E-4CE7-AB41-5A708441F3A0}" dt="2023-09-23T16:14:46.438" v="3289" actId="1076"/>
          <ac:spMkLst>
            <pc:docMk/>
            <pc:sldMk cId="3685043205" sldId="273"/>
            <ac:spMk id="58" creationId="{207E126C-4010-1D42-C472-AD5856AADADB}"/>
          </ac:spMkLst>
        </pc:spChg>
        <pc:spChg chg="add mod">
          <ac:chgData name="Sidonie Bellot" userId="f041fed5-3b29-4fbe-b39f-1eb3a2a2735c" providerId="ADAL" clId="{B9C27054-782E-4CE7-AB41-5A708441F3A0}" dt="2023-09-23T16:14:58.726" v="3293" actId="1076"/>
          <ac:spMkLst>
            <pc:docMk/>
            <pc:sldMk cId="3685043205" sldId="273"/>
            <ac:spMk id="59" creationId="{81093F9D-6C17-CBEA-2C86-9E2516DD5C36}"/>
          </ac:spMkLst>
        </pc:spChg>
        <pc:spChg chg="add mod">
          <ac:chgData name="Sidonie Bellot" userId="f041fed5-3b29-4fbe-b39f-1eb3a2a2735c" providerId="ADAL" clId="{B9C27054-782E-4CE7-AB41-5A708441F3A0}" dt="2023-09-23T16:15:03.625" v="3295" actId="1076"/>
          <ac:spMkLst>
            <pc:docMk/>
            <pc:sldMk cId="3685043205" sldId="273"/>
            <ac:spMk id="60" creationId="{82FDAAC7-F213-B146-7D73-CEE10101AE8B}"/>
          </ac:spMkLst>
        </pc:s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1" creationId="{2F47BDCF-EE07-F12E-D14F-94979DAC2520}"/>
          </ac:grpSpMkLst>
        </pc:gr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2" creationId="{D18819B7-473A-C307-4957-C7919F1A521B}"/>
          </ac:grpSpMkLst>
        </pc:grpChg>
        <pc:grpChg chg="add mod">
          <ac:chgData name="Sidonie Bellot" userId="f041fed5-3b29-4fbe-b39f-1eb3a2a2735c" providerId="ADAL" clId="{B9C27054-782E-4CE7-AB41-5A708441F3A0}" dt="2023-09-23T16:14:01.833" v="3281" actId="1076"/>
          <ac:grpSpMkLst>
            <pc:docMk/>
            <pc:sldMk cId="3685043205" sldId="273"/>
            <ac:grpSpMk id="52" creationId="{B8BD37B0-F79A-C8C6-59D3-4597A8F5A5F6}"/>
          </ac:grpSpMkLst>
        </pc:grpChg>
        <pc:picChg chg="add del mod modCrop">
          <ac:chgData name="Sidonie Bellot" userId="f041fed5-3b29-4fbe-b39f-1eb3a2a2735c" providerId="ADAL" clId="{B9C27054-782E-4CE7-AB41-5A708441F3A0}" dt="2023-09-23T15:15:40.777" v="1739" actId="478"/>
          <ac:picMkLst>
            <pc:docMk/>
            <pc:sldMk cId="3685043205" sldId="273"/>
            <ac:picMk id="4" creationId="{D3CBEE1B-6A72-EB85-3E55-006EFB184E35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4" creationId="{5E955746-F337-F227-A84A-03B9268F713F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5" creationId="{CE619D20-23E0-A535-C075-80828B5CFC4E}"/>
          </ac:picMkLst>
        </pc:picChg>
        <pc:picChg chg="add mo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2" creationId="{9BB5D751-B5A2-112C-B0A2-90E250050BC1}"/>
          </ac:picMkLst>
        </pc:picChg>
        <pc:picChg chg="add mod or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9" creationId="{81529280-E65B-B75C-FA87-BC503256A786}"/>
          </ac:picMkLst>
        </pc:picChg>
        <pc:picChg chg="add del mod modCrop">
          <ac:chgData name="Sidonie Bellot" userId="f041fed5-3b29-4fbe-b39f-1eb3a2a2735c" providerId="ADAL" clId="{B9C27054-782E-4CE7-AB41-5A708441F3A0}" dt="2023-09-23T15:14:17.306" v="1733" actId="478"/>
          <ac:picMkLst>
            <pc:docMk/>
            <pc:sldMk cId="3685043205" sldId="273"/>
            <ac:picMk id="33" creationId="{B9E21623-6DBA-9B18-093D-4BACBE96A949}"/>
          </ac:picMkLst>
        </pc:picChg>
        <pc:picChg chg="add mod modCrop">
          <ac:chgData name="Sidonie Bellot" userId="f041fed5-3b29-4fbe-b39f-1eb3a2a2735c" providerId="ADAL" clId="{B9C27054-782E-4CE7-AB41-5A708441F3A0}" dt="2023-09-23T16:10:47.146" v="3242" actId="732"/>
          <ac:picMkLst>
            <pc:docMk/>
            <pc:sldMk cId="3685043205" sldId="273"/>
            <ac:picMk id="35" creationId="{D58D73D9-F2A6-22B2-2C2E-0653187CD7D0}"/>
          </ac:picMkLst>
        </pc:pic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1" creationId="{09940A17-3DB2-60BE-EB37-0614CBA0DA1B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2" creationId="{7A4C41D2-36B6-E5B3-9C05-1EF7B5051951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3" creationId="{2B2F3FDE-31DD-25C7-E3D6-A39B32846753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4" creationId="{9D992BFD-9934-ED8F-48DF-4FC3805875B6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5" creationId="{4C99B861-C408-068F-4E63-ED0A8AF96D49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6" creationId="{99508C3F-1E5B-1086-2FD6-2603C7C73A65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7" creationId="{18B97A18-7157-14FD-91BB-BC1C8A90D6E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8" creationId="{02D07E42-E740-8286-608C-B3B8E6E95144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9" creationId="{B618CADF-F61E-CF17-565B-D805B5E34722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0" creationId="{A4ED6B12-F856-2F3F-E5E4-2CB507F216F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1" creationId="{F834F290-9BCD-1270-4850-D1589EDA3DE6}"/>
          </ac:cxnSpMkLst>
        </pc:cxnChg>
        <pc:cxnChg chg="add mod">
          <ac:chgData name="Sidonie Bellot" userId="f041fed5-3b29-4fbe-b39f-1eb3a2a2735c" providerId="ADAL" clId="{B9C27054-782E-4CE7-AB41-5A708441F3A0}" dt="2023-09-23T16:14:01.833" v="3281" actId="1076"/>
          <ac:cxnSpMkLst>
            <pc:docMk/>
            <pc:sldMk cId="3685043205" sldId="273"/>
            <ac:cxnSpMk id="54" creationId="{5601E695-B029-B154-00E1-E985BF6482A9}"/>
          </ac:cxnSpMkLst>
        </pc:cxnChg>
      </pc:sldChg>
      <pc:sldChg chg="addSp delSp modSp mod ord">
        <pc:chgData name="Sidonie Bellot" userId="f041fed5-3b29-4fbe-b39f-1eb3a2a2735c" providerId="ADAL" clId="{B9C27054-782E-4CE7-AB41-5A708441F3A0}" dt="2023-09-23T17:20:16.755" v="4434"/>
        <pc:sldMkLst>
          <pc:docMk/>
          <pc:sldMk cId="772867951" sldId="274"/>
        </pc:sldMkLst>
        <pc:spChg chg="del mod">
          <ac:chgData name="Sidonie Bellot" userId="f041fed5-3b29-4fbe-b39f-1eb3a2a2735c" providerId="ADAL" clId="{B9C27054-782E-4CE7-AB41-5A708441F3A0}" dt="2023-09-23T10:57:43.398" v="188" actId="478"/>
          <ac:spMkLst>
            <pc:docMk/>
            <pc:sldMk cId="772867951" sldId="274"/>
            <ac:spMk id="3" creationId="{F58EE0B4-4125-558F-3F10-1858462F4E72}"/>
          </ac:spMkLst>
        </pc:spChg>
        <pc:spChg chg="add mod">
          <ac:chgData name="Sidonie Bellot" userId="f041fed5-3b29-4fbe-b39f-1eb3a2a2735c" providerId="ADAL" clId="{B9C27054-782E-4CE7-AB41-5A708441F3A0}" dt="2023-09-23T11:00:18.001" v="197"/>
          <ac:spMkLst>
            <pc:docMk/>
            <pc:sldMk cId="772867951" sldId="274"/>
            <ac:spMk id="12" creationId="{4312F05D-9E64-FAC0-EA30-17892BBBB699}"/>
          </ac:spMkLst>
        </pc:spChg>
        <pc:picChg chg="add mod modCrop">
          <ac:chgData name="Sidonie Bellot" userId="f041fed5-3b29-4fbe-b39f-1eb3a2a2735c" providerId="ADAL" clId="{B9C27054-782E-4CE7-AB41-5A708441F3A0}" dt="2023-09-23T10:57:47.791" v="189" actId="1076"/>
          <ac:picMkLst>
            <pc:docMk/>
            <pc:sldMk cId="772867951" sldId="274"/>
            <ac:picMk id="5" creationId="{33207E05-67A4-FE7D-78EF-3C3EA48E0824}"/>
          </ac:picMkLst>
        </pc:picChg>
        <pc:picChg chg="add mod modCrop">
          <ac:chgData name="Sidonie Bellot" userId="f041fed5-3b29-4fbe-b39f-1eb3a2a2735c" providerId="ADAL" clId="{B9C27054-782E-4CE7-AB41-5A708441F3A0}" dt="2023-09-23T10:57:53.835" v="190" actId="1076"/>
          <ac:picMkLst>
            <pc:docMk/>
            <pc:sldMk cId="772867951" sldId="274"/>
            <ac:picMk id="7" creationId="{54512ED7-CE8D-C17F-AE8E-544276819CB8}"/>
          </ac:picMkLst>
        </pc:picChg>
        <pc:picChg chg="add mod modCrop">
          <ac:chgData name="Sidonie Bellot" userId="f041fed5-3b29-4fbe-b39f-1eb3a2a2735c" providerId="ADAL" clId="{B9C27054-782E-4CE7-AB41-5A708441F3A0}" dt="2023-09-23T10:57:55.789" v="191" actId="1076"/>
          <ac:picMkLst>
            <pc:docMk/>
            <pc:sldMk cId="772867951" sldId="274"/>
            <ac:picMk id="9" creationId="{89B3C44E-3DE6-A08A-949B-F01406E49409}"/>
          </ac:picMkLst>
        </pc:picChg>
        <pc:picChg chg="add mod modCrop">
          <ac:chgData name="Sidonie Bellot" userId="f041fed5-3b29-4fbe-b39f-1eb3a2a2735c" providerId="ADAL" clId="{B9C27054-782E-4CE7-AB41-5A708441F3A0}" dt="2023-09-23T11:00:11.088" v="196" actId="1076"/>
          <ac:picMkLst>
            <pc:docMk/>
            <pc:sldMk cId="772867951" sldId="274"/>
            <ac:picMk id="11" creationId="{FEC7426D-2FF2-0150-1F9B-8A7E6B40E5E3}"/>
          </ac:picMkLst>
        </pc:picChg>
      </pc:sldChg>
      <pc:sldChg chg="modSp mod">
        <pc:chgData name="Sidonie Bellot" userId="f041fed5-3b29-4fbe-b39f-1eb3a2a2735c" providerId="ADAL" clId="{B9C27054-782E-4CE7-AB41-5A708441F3A0}" dt="2023-09-23T11:55:16.641" v="825" actId="207"/>
        <pc:sldMkLst>
          <pc:docMk/>
          <pc:sldMk cId="930314360" sldId="279"/>
        </pc:sldMkLst>
        <pc:spChg chg="mod">
          <ac:chgData name="Sidonie Bellot" userId="f041fed5-3b29-4fbe-b39f-1eb3a2a2735c" providerId="ADAL" clId="{B9C27054-782E-4CE7-AB41-5A708441F3A0}" dt="2023-09-23T11:55:16.641" v="825" actId="207"/>
          <ac:spMkLst>
            <pc:docMk/>
            <pc:sldMk cId="930314360" sldId="279"/>
            <ac:spMk id="3" creationId="{81332016-DEDF-B881-0EF5-E02AD0294278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1:56:22.473" v="832" actId="207"/>
        <pc:sldMkLst>
          <pc:docMk/>
          <pc:sldMk cId="1958420190" sldId="280"/>
        </pc:sldMkLst>
        <pc:spChg chg="del">
          <ac:chgData name="Sidonie Bellot" userId="f041fed5-3b29-4fbe-b39f-1eb3a2a2735c" providerId="ADAL" clId="{B9C27054-782E-4CE7-AB41-5A708441F3A0}" dt="2023-09-23T11:56:11.411" v="829" actId="478"/>
          <ac:spMkLst>
            <pc:docMk/>
            <pc:sldMk cId="1958420190" sldId="280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22.473" v="832" actId="207"/>
          <ac:spMkLst>
            <pc:docMk/>
            <pc:sldMk cId="1958420190" sldId="280"/>
            <ac:spMk id="4" creationId="{647E1DBA-581B-86D2-3615-D594F32C4A59}"/>
          </ac:spMkLst>
        </pc:spChg>
      </pc:sldChg>
      <pc:sldChg chg="addSp delSp modSp mod ord">
        <pc:chgData name="Sidonie Bellot" userId="f041fed5-3b29-4fbe-b39f-1eb3a2a2735c" providerId="ADAL" clId="{B9C27054-782E-4CE7-AB41-5A708441F3A0}" dt="2023-09-23T11:57:49.669" v="838"/>
        <pc:sldMkLst>
          <pc:docMk/>
          <pc:sldMk cId="1143669074" sldId="281"/>
        </pc:sldMkLst>
        <pc:spChg chg="del">
          <ac:chgData name="Sidonie Bellot" userId="f041fed5-3b29-4fbe-b39f-1eb3a2a2735c" providerId="ADAL" clId="{B9C27054-782E-4CE7-AB41-5A708441F3A0}" dt="2023-09-23T11:56:31.044" v="833" actId="478"/>
          <ac:spMkLst>
            <pc:docMk/>
            <pc:sldMk cId="1143669074" sldId="281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40.022" v="836" actId="207"/>
          <ac:spMkLst>
            <pc:docMk/>
            <pc:sldMk cId="1143669074" sldId="281"/>
            <ac:spMk id="4" creationId="{936B9795-4374-D865-E221-CF93279AC16A}"/>
          </ac:spMkLst>
        </pc:spChg>
      </pc:sldChg>
      <pc:sldChg chg="ord">
        <pc:chgData name="Sidonie Bellot" userId="f041fed5-3b29-4fbe-b39f-1eb3a2a2735c" providerId="ADAL" clId="{B9C27054-782E-4CE7-AB41-5A708441F3A0}" dt="2023-09-23T18:01:19.010" v="4479"/>
        <pc:sldMkLst>
          <pc:docMk/>
          <pc:sldMk cId="2325258125" sldId="285"/>
        </pc:sldMkLst>
      </pc:sldChg>
      <pc:sldChg chg="addSp delSp modSp mod">
        <pc:chgData name="Sidonie Bellot" userId="f041fed5-3b29-4fbe-b39f-1eb3a2a2735c" providerId="ADAL" clId="{B9C27054-782E-4CE7-AB41-5A708441F3A0}" dt="2023-09-23T10:55:06.492" v="175" actId="1076"/>
        <pc:sldMkLst>
          <pc:docMk/>
          <pc:sldMk cId="3621802969" sldId="287"/>
        </pc:sldMkLst>
        <pc:spChg chg="add mod">
          <ac:chgData name="Sidonie Bellot" userId="f041fed5-3b29-4fbe-b39f-1eb3a2a2735c" providerId="ADAL" clId="{B9C27054-782E-4CE7-AB41-5A708441F3A0}" dt="2023-09-23T10:41:30.615" v="112"/>
          <ac:spMkLst>
            <pc:docMk/>
            <pc:sldMk cId="3621802969" sldId="287"/>
            <ac:spMk id="5" creationId="{509C19EC-CEA9-0009-0A93-A2A3C232E9BD}"/>
          </ac:spMkLst>
        </pc:spChg>
        <pc:spChg chg="mod">
          <ac:chgData name="Sidonie Bellot" userId="f041fed5-3b29-4fbe-b39f-1eb3a2a2735c" providerId="ADAL" clId="{B9C27054-782E-4CE7-AB41-5A708441F3A0}" dt="2023-09-23T10:54:34.645" v="170" actId="1076"/>
          <ac:spMkLst>
            <pc:docMk/>
            <pc:sldMk cId="3621802969" sldId="287"/>
            <ac:spMk id="10" creationId="{9ED2A4FE-6D44-6814-FFC8-2986EDEBD3C7}"/>
          </ac:spMkLst>
        </pc:spChg>
        <pc:picChg chg="del mod">
          <ac:chgData name="Sidonie Bellot" userId="f041fed5-3b29-4fbe-b39f-1eb3a2a2735c" providerId="ADAL" clId="{B9C27054-782E-4CE7-AB41-5A708441F3A0}" dt="2023-09-23T10:54:22.810" v="166" actId="478"/>
          <ac:picMkLst>
            <pc:docMk/>
            <pc:sldMk cId="3621802969" sldId="287"/>
            <ac:picMk id="3" creationId="{1522D4E9-C1FF-6804-84CF-BD6A977323A6}"/>
          </ac:picMkLst>
        </pc:picChg>
        <pc:picChg chg="del">
          <ac:chgData name="Sidonie Bellot" userId="f041fed5-3b29-4fbe-b39f-1eb3a2a2735c" providerId="ADAL" clId="{B9C27054-782E-4CE7-AB41-5A708441F3A0}" dt="2023-09-23T10:39:26.670" v="90" actId="478"/>
          <ac:picMkLst>
            <pc:docMk/>
            <pc:sldMk cId="3621802969" sldId="287"/>
            <ac:picMk id="4" creationId="{CCB003B4-BEF6-9D69-4538-5C736BFAF3E6}"/>
          </ac:picMkLst>
        </pc:picChg>
        <pc:picChg chg="del">
          <ac:chgData name="Sidonie Bellot" userId="f041fed5-3b29-4fbe-b39f-1eb3a2a2735c" providerId="ADAL" clId="{B9C27054-782E-4CE7-AB41-5A708441F3A0}" dt="2023-09-23T10:39:24.853" v="89" actId="478"/>
          <ac:picMkLst>
            <pc:docMk/>
            <pc:sldMk cId="3621802969" sldId="287"/>
            <ac:picMk id="9" creationId="{4AC87AE4-264D-7E6F-C60E-5EF012D71ED3}"/>
          </ac:picMkLst>
        </pc:picChg>
        <pc:picChg chg="add mod modCrop">
          <ac:chgData name="Sidonie Bellot" userId="f041fed5-3b29-4fbe-b39f-1eb3a2a2735c" providerId="ADAL" clId="{B9C27054-782E-4CE7-AB41-5A708441F3A0}" dt="2023-09-23T10:54:30.836" v="169" actId="14100"/>
          <ac:picMkLst>
            <pc:docMk/>
            <pc:sldMk cId="3621802969" sldId="287"/>
            <ac:picMk id="11" creationId="{C347D7ED-A641-9610-DD3E-49F460890CDB}"/>
          </ac:picMkLst>
        </pc:picChg>
        <pc:picChg chg="add mod modCrop">
          <ac:chgData name="Sidonie Bellot" userId="f041fed5-3b29-4fbe-b39f-1eb3a2a2735c" providerId="ADAL" clId="{B9C27054-782E-4CE7-AB41-5A708441F3A0}" dt="2023-09-23T10:55:06.492" v="175" actId="1076"/>
          <ac:picMkLst>
            <pc:docMk/>
            <pc:sldMk cId="3621802969" sldId="287"/>
            <ac:picMk id="12" creationId="{A53B3813-51E7-9DE0-57F7-BCA2F55366AE}"/>
          </ac:picMkLst>
        </pc:picChg>
      </pc:sldChg>
      <pc:sldChg chg="addSp modSp">
        <pc:chgData name="Sidonie Bellot" userId="f041fed5-3b29-4fbe-b39f-1eb3a2a2735c" providerId="ADAL" clId="{B9C27054-782E-4CE7-AB41-5A708441F3A0}" dt="2023-09-23T10:55:36.828" v="177"/>
        <pc:sldMkLst>
          <pc:docMk/>
          <pc:sldMk cId="15277053" sldId="290"/>
        </pc:sldMkLst>
        <pc:spChg chg="add mod">
          <ac:chgData name="Sidonie Bellot" userId="f041fed5-3b29-4fbe-b39f-1eb3a2a2735c" providerId="ADAL" clId="{B9C27054-782E-4CE7-AB41-5A708441F3A0}" dt="2023-09-23T10:55:36.828" v="177"/>
          <ac:spMkLst>
            <pc:docMk/>
            <pc:sldMk cId="15277053" sldId="290"/>
            <ac:spMk id="6" creationId="{F3F8FC56-CF0A-2A05-15C1-BC169706B1A2}"/>
          </ac:spMkLst>
        </pc:spChg>
        <pc:picChg chg="add mod">
          <ac:chgData name="Sidonie Bellot" userId="f041fed5-3b29-4fbe-b39f-1eb3a2a2735c" providerId="ADAL" clId="{B9C27054-782E-4CE7-AB41-5A708441F3A0}" dt="2023-09-23T10:55:16.825" v="176"/>
          <ac:picMkLst>
            <pc:docMk/>
            <pc:sldMk cId="15277053" sldId="290"/>
            <ac:picMk id="4" creationId="{64571F4F-02DE-1C26-16F8-B2ADC69B4BC1}"/>
          </ac:picMkLst>
        </pc:picChg>
      </pc:sldChg>
      <pc:sldChg chg="delSp modSp mod">
        <pc:chgData name="Sidonie Bellot" userId="f041fed5-3b29-4fbe-b39f-1eb3a2a2735c" providerId="ADAL" clId="{B9C27054-782E-4CE7-AB41-5A708441F3A0}" dt="2023-09-23T19:06:12.894" v="4873" actId="20577"/>
        <pc:sldMkLst>
          <pc:docMk/>
          <pc:sldMk cId="645109576" sldId="415"/>
        </pc:sldMkLst>
        <pc:spChg chg="mod">
          <ac:chgData name="Sidonie Bellot" userId="f041fed5-3b29-4fbe-b39f-1eb3a2a2735c" providerId="ADAL" clId="{B9C27054-782E-4CE7-AB41-5A708441F3A0}" dt="2023-09-23T19:06:12.894" v="4873" actId="20577"/>
          <ac:spMkLst>
            <pc:docMk/>
            <pc:sldMk cId="645109576" sldId="415"/>
            <ac:spMk id="2" creationId="{261B488A-22F7-3F17-BBD5-86E0EABC9375}"/>
          </ac:spMkLst>
        </pc:spChg>
        <pc:spChg chg="mod">
          <ac:chgData name="Sidonie Bellot" userId="f041fed5-3b29-4fbe-b39f-1eb3a2a2735c" providerId="ADAL" clId="{B9C27054-782E-4CE7-AB41-5A708441F3A0}" dt="2023-09-23T19:00:25.357" v="4559" actId="255"/>
          <ac:spMkLst>
            <pc:docMk/>
            <pc:sldMk cId="645109576" sldId="415"/>
            <ac:spMk id="3" creationId="{0FB176AA-D61F-C48B-572B-34CFC32FC238}"/>
          </ac:spMkLst>
        </pc:spChg>
        <pc:spChg chg="del">
          <ac:chgData name="Sidonie Bellot" userId="f041fed5-3b29-4fbe-b39f-1eb3a2a2735c" providerId="ADAL" clId="{B9C27054-782E-4CE7-AB41-5A708441F3A0}" dt="2023-09-23T18:06:16.990" v="4557" actId="478"/>
          <ac:spMkLst>
            <pc:docMk/>
            <pc:sldMk cId="645109576" sldId="415"/>
            <ac:spMk id="4" creationId="{9DA11CBA-5039-B175-5E78-6EA22EC73C1E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0:41:21.707" v="111" actId="20577"/>
        <pc:sldMkLst>
          <pc:docMk/>
          <pc:sldMk cId="1817037558" sldId="419"/>
        </pc:sldMkLst>
        <pc:spChg chg="add mod">
          <ac:chgData name="Sidonie Bellot" userId="f041fed5-3b29-4fbe-b39f-1eb3a2a2735c" providerId="ADAL" clId="{B9C27054-782E-4CE7-AB41-5A708441F3A0}" dt="2023-09-23T10:41:21.707" v="111" actId="20577"/>
          <ac:spMkLst>
            <pc:docMk/>
            <pc:sldMk cId="1817037558" sldId="419"/>
            <ac:spMk id="4" creationId="{DA7F7BC3-AC5A-60D3-DD61-1FBCBECD06EC}"/>
          </ac:spMkLst>
        </pc:spChg>
        <pc:picChg chg="add mod modCrop">
          <ac:chgData name="Sidonie Bellot" userId="f041fed5-3b29-4fbe-b39f-1eb3a2a2735c" providerId="ADAL" clId="{B9C27054-782E-4CE7-AB41-5A708441F3A0}" dt="2023-09-23T10:38:30.686" v="88" actId="1076"/>
          <ac:picMkLst>
            <pc:docMk/>
            <pc:sldMk cId="1817037558" sldId="419"/>
            <ac:picMk id="3" creationId="{096C7822-6ED9-BE63-6992-5F6064DEA4C2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3:28.369" v="3898" actId="47"/>
        <pc:sldMkLst>
          <pc:docMk/>
          <pc:sldMk cId="2012089422" sldId="420"/>
        </pc:sldMkLst>
        <pc:spChg chg="add mod">
          <ac:chgData name="Sidonie Bellot" userId="f041fed5-3b29-4fbe-b39f-1eb3a2a2735c" providerId="ADAL" clId="{B9C27054-782E-4CE7-AB41-5A708441F3A0}" dt="2023-09-23T10:41:37.097" v="113"/>
          <ac:spMkLst>
            <pc:docMk/>
            <pc:sldMk cId="2012089422" sldId="420"/>
            <ac:spMk id="4" creationId="{F7E6B602-83B8-02B2-169D-2A7AEAD3ED6C}"/>
          </ac:spMkLst>
        </pc:spChg>
        <pc:picChg chg="add del mod modCrop">
          <ac:chgData name="Sidonie Bellot" userId="f041fed5-3b29-4fbe-b39f-1eb3a2a2735c" providerId="ADAL" clId="{B9C27054-782E-4CE7-AB41-5A708441F3A0}" dt="2023-09-23T16:43:25.707" v="3897" actId="478"/>
          <ac:picMkLst>
            <pc:docMk/>
            <pc:sldMk cId="2012089422" sldId="420"/>
            <ac:picMk id="3" creationId="{2D955238-9467-C8F8-5270-E2B97B978603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2:06:12.104" v="1224" actId="1076"/>
        <pc:sldMkLst>
          <pc:docMk/>
          <pc:sldMk cId="1365793638" sldId="421"/>
        </pc:sldMkLst>
        <pc:spChg chg="add mod">
          <ac:chgData name="Sidonie Bellot" userId="f041fed5-3b29-4fbe-b39f-1eb3a2a2735c" providerId="ADAL" clId="{B9C27054-782E-4CE7-AB41-5A708441F3A0}" dt="2023-09-23T10:44:02.225" v="120"/>
          <ac:spMkLst>
            <pc:docMk/>
            <pc:sldMk cId="1365793638" sldId="421"/>
            <ac:spMk id="4" creationId="{8B48DE88-5A4D-12AA-0073-3EE6ACF5FF13}"/>
          </ac:spMkLst>
        </pc:spChg>
        <pc:spChg chg="add mod">
          <ac:chgData name="Sidonie Bellot" userId="f041fed5-3b29-4fbe-b39f-1eb3a2a2735c" providerId="ADAL" clId="{B9C27054-782E-4CE7-AB41-5A708441F3A0}" dt="2023-09-23T11:52:24.561" v="735" actId="20577"/>
          <ac:spMkLst>
            <pc:docMk/>
            <pc:sldMk cId="1365793638" sldId="421"/>
            <ac:spMk id="5" creationId="{BCEF5D76-F210-A1A6-E701-EEF1AECBE83C}"/>
          </ac:spMkLst>
        </pc:spChg>
        <pc:spChg chg="add mod">
          <ac:chgData name="Sidonie Bellot" userId="f041fed5-3b29-4fbe-b39f-1eb3a2a2735c" providerId="ADAL" clId="{B9C27054-782E-4CE7-AB41-5A708441F3A0}" dt="2023-09-23T12:06:06.340" v="1223" actId="20577"/>
          <ac:spMkLst>
            <pc:docMk/>
            <pc:sldMk cId="1365793638" sldId="421"/>
            <ac:spMk id="7" creationId="{906B6DEA-FBF2-2974-6444-4D4CF6EDEE74}"/>
          </ac:spMkLst>
        </pc:spChg>
        <pc:picChg chg="add mod modCrop">
          <ac:chgData name="Sidonie Bellot" userId="f041fed5-3b29-4fbe-b39f-1eb3a2a2735c" providerId="ADAL" clId="{B9C27054-782E-4CE7-AB41-5A708441F3A0}" dt="2023-09-23T11:52:30.387" v="738" actId="1076"/>
          <ac:picMkLst>
            <pc:docMk/>
            <pc:sldMk cId="1365793638" sldId="421"/>
            <ac:picMk id="3" creationId="{59D0081A-A5A5-6D3F-86B7-A437744F7D99}"/>
          </ac:picMkLst>
        </pc:picChg>
        <pc:picChg chg="add mod">
          <ac:chgData name="Sidonie Bellot" userId="f041fed5-3b29-4fbe-b39f-1eb3a2a2735c" providerId="ADAL" clId="{B9C27054-782E-4CE7-AB41-5A708441F3A0}" dt="2023-09-23T12:06:12.104" v="1224" actId="1076"/>
          <ac:picMkLst>
            <pc:docMk/>
            <pc:sldMk cId="1365793638" sldId="421"/>
            <ac:picMk id="6" creationId="{6EA47C32-BAC4-7E0D-E294-EB8EC3180435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1:42.440" v="3872" actId="47"/>
        <pc:sldMkLst>
          <pc:docMk/>
          <pc:sldMk cId="57358497" sldId="422"/>
        </pc:sldMkLst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4" creationId="{950335E5-4377-0F39-B35B-CFFCA2F652D4}"/>
          </ac:spMkLst>
        </pc:spChg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7" creationId="{567859BA-9924-1ADB-4D13-85C4C0BDAD0C}"/>
          </ac:spMkLst>
        </pc:spChg>
        <pc:spChg chg="add mod">
          <ac:chgData name="Sidonie Bellot" userId="f041fed5-3b29-4fbe-b39f-1eb3a2a2735c" providerId="ADAL" clId="{B9C27054-782E-4CE7-AB41-5A708441F3A0}" dt="2023-09-23T16:40:49.305" v="3854" actId="1076"/>
          <ac:spMkLst>
            <pc:docMk/>
            <pc:sldMk cId="57358497" sldId="422"/>
            <ac:spMk id="9" creationId="{C6E26300-B32A-DF8D-1509-D0F3E8DAF39E}"/>
          </ac:spMkLst>
        </pc:sp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3" creationId="{37FCD49F-47C3-D669-EEF9-9C6213F73B7F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5" creationId="{E49D6084-0342-8F74-4B5C-384AD330F4E3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6" creationId="{978C520F-404C-7DBD-9FEF-AD7EB09AF5FF}"/>
          </ac:picMkLst>
        </pc:pic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8" creationId="{30509D0D-74F3-AE74-C387-3FB77053A4D0}"/>
          </ac:picMkLst>
        </pc:picChg>
      </pc:sldChg>
      <pc:sldChg chg="addSp delSp modSp new del mod">
        <pc:chgData name="Sidonie Bellot" userId="f041fed5-3b29-4fbe-b39f-1eb3a2a2735c" providerId="ADAL" clId="{B9C27054-782E-4CE7-AB41-5A708441F3A0}" dt="2023-09-23T17:04:09.228" v="4211" actId="47"/>
        <pc:sldMkLst>
          <pc:docMk/>
          <pc:sldMk cId="2528685053" sldId="423"/>
        </pc:sldMkLst>
        <pc:spChg chg="add mod">
          <ac:chgData name="Sidonie Bellot" userId="f041fed5-3b29-4fbe-b39f-1eb3a2a2735c" providerId="ADAL" clId="{B9C27054-782E-4CE7-AB41-5A708441F3A0}" dt="2023-09-23T10:47:17.245" v="137"/>
          <ac:spMkLst>
            <pc:docMk/>
            <pc:sldMk cId="2528685053" sldId="423"/>
            <ac:spMk id="4" creationId="{6F77F821-FC95-ED34-53EC-757D613D4B0B}"/>
          </ac:spMkLst>
        </pc:spChg>
        <pc:spChg chg="add del mod">
          <ac:chgData name="Sidonie Bellot" userId="f041fed5-3b29-4fbe-b39f-1eb3a2a2735c" providerId="ADAL" clId="{B9C27054-782E-4CE7-AB41-5A708441F3A0}" dt="2023-09-23T16:59:47.336" v="4129" actId="21"/>
          <ac:spMkLst>
            <pc:docMk/>
            <pc:sldMk cId="2528685053" sldId="423"/>
            <ac:spMk id="5" creationId="{7129D384-4631-0459-2433-8CBA480B6F72}"/>
          </ac:spMkLst>
        </pc:spChg>
        <pc:picChg chg="add del mod modCrop">
          <ac:chgData name="Sidonie Bellot" userId="f041fed5-3b29-4fbe-b39f-1eb3a2a2735c" providerId="ADAL" clId="{B9C27054-782E-4CE7-AB41-5A708441F3A0}" dt="2023-09-23T16:41:48.666" v="3873" actId="21"/>
          <ac:picMkLst>
            <pc:docMk/>
            <pc:sldMk cId="2528685053" sldId="423"/>
            <ac:picMk id="3" creationId="{8AA8923A-2019-C59F-385C-397A8B0A896A}"/>
          </ac:picMkLst>
        </pc:picChg>
        <pc:picChg chg="add del mod">
          <ac:chgData name="Sidonie Bellot" userId="f041fed5-3b29-4fbe-b39f-1eb3a2a2735c" providerId="ADAL" clId="{B9C27054-782E-4CE7-AB41-5A708441F3A0}" dt="2023-09-23T16:43:19.371" v="3895" actId="478"/>
          <ac:picMkLst>
            <pc:docMk/>
            <pc:sldMk cId="2528685053" sldId="423"/>
            <ac:picMk id="7" creationId="{E2D1F36B-DA81-7B93-BB23-4A033C2D1592}"/>
          </ac:picMkLst>
        </pc:picChg>
        <pc:picChg chg="add del mod modCrop">
          <ac:chgData name="Sidonie Bellot" userId="f041fed5-3b29-4fbe-b39f-1eb3a2a2735c" providerId="ADAL" clId="{B9C27054-782E-4CE7-AB41-5A708441F3A0}" dt="2023-09-23T16:43:20.155" v="3896" actId="478"/>
          <ac:picMkLst>
            <pc:docMk/>
            <pc:sldMk cId="2528685053" sldId="423"/>
            <ac:picMk id="9" creationId="{3C08C4C1-F562-03B2-45F0-6CD4F8E06F5B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0:52:37.599" v="153"/>
        <pc:sldMkLst>
          <pc:docMk/>
          <pc:sldMk cId="1221668415" sldId="424"/>
        </pc:sldMkLst>
        <pc:spChg chg="add mod">
          <ac:chgData name="Sidonie Bellot" userId="f041fed5-3b29-4fbe-b39f-1eb3a2a2735c" providerId="ADAL" clId="{B9C27054-782E-4CE7-AB41-5A708441F3A0}" dt="2023-09-23T10:52:37.599" v="153"/>
          <ac:spMkLst>
            <pc:docMk/>
            <pc:sldMk cId="1221668415" sldId="424"/>
            <ac:spMk id="4" creationId="{3642288A-F798-9CF7-9740-85042161F8E2}"/>
          </ac:spMkLst>
        </pc:spChg>
        <pc:picChg chg="add mod modCrop">
          <ac:chgData name="Sidonie Bellot" userId="f041fed5-3b29-4fbe-b39f-1eb3a2a2735c" providerId="ADAL" clId="{B9C27054-782E-4CE7-AB41-5A708441F3A0}" dt="2023-09-23T10:52:29.895" v="152" actId="1076"/>
          <ac:picMkLst>
            <pc:docMk/>
            <pc:sldMk cId="1221668415" sldId="424"/>
            <ac:picMk id="3" creationId="{76D8BEA3-6A0F-99C6-8592-B2DC633304D5}"/>
          </ac:picMkLst>
        </pc:picChg>
      </pc:sldChg>
      <pc:sldChg chg="addSp delSp modSp new mod ord">
        <pc:chgData name="Sidonie Bellot" userId="f041fed5-3b29-4fbe-b39f-1eb3a2a2735c" providerId="ADAL" clId="{B9C27054-782E-4CE7-AB41-5A708441F3A0}" dt="2023-09-23T11:48:45.064" v="559" actId="1076"/>
        <pc:sldMkLst>
          <pc:docMk/>
          <pc:sldMk cId="1902317664" sldId="425"/>
        </pc:sldMkLst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3" creationId="{3E74B5FA-A16F-6C58-667C-E02562E5C116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5" creationId="{5AAAF665-F8FA-24A1-2F89-6FEFAEA3ECDC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7" creationId="{9480DF8D-13F7-5509-A178-E2E574C2A3A7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9" creationId="{3A6067E0-2C74-53EE-9C50-DFC34FAA931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1" creationId="{368458AB-E2AC-72D3-B61F-3D2CF8BFD7F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3" creationId="{EE870B0F-96CC-D23D-6A52-95D41988D32C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1:48:07.884" v="556"/>
        <pc:sldMkLst>
          <pc:docMk/>
          <pc:sldMk cId="2233171698" sldId="426"/>
        </pc:sldMkLst>
        <pc:picChg chg="add mod modCrop">
          <ac:chgData name="Sidonie Bellot" userId="f041fed5-3b29-4fbe-b39f-1eb3a2a2735c" providerId="ADAL" clId="{B9C27054-782E-4CE7-AB41-5A708441F3A0}" dt="2023-09-23T11:24:22.427" v="484" actId="14100"/>
          <ac:picMkLst>
            <pc:docMk/>
            <pc:sldMk cId="2233171698" sldId="426"/>
            <ac:picMk id="3" creationId="{A4D53731-ED94-037D-C4CA-4B623E3AA0F4}"/>
          </ac:picMkLst>
        </pc:picChg>
        <pc:picChg chg="add mod modCrop">
          <ac:chgData name="Sidonie Bellot" userId="f041fed5-3b29-4fbe-b39f-1eb3a2a2735c" providerId="ADAL" clId="{B9C27054-782E-4CE7-AB41-5A708441F3A0}" dt="2023-09-23T11:24:51.309" v="487" actId="732"/>
          <ac:picMkLst>
            <pc:docMk/>
            <pc:sldMk cId="2233171698" sldId="426"/>
            <ac:picMk id="5" creationId="{1E32FDAE-3A6E-B091-229C-8FD80E6E9530}"/>
          </ac:picMkLst>
        </pc:picChg>
        <pc:picChg chg="add mod modCrop">
          <ac:chgData name="Sidonie Bellot" userId="f041fed5-3b29-4fbe-b39f-1eb3a2a2735c" providerId="ADAL" clId="{B9C27054-782E-4CE7-AB41-5A708441F3A0}" dt="2023-09-23T11:47:05.423" v="549" actId="1076"/>
          <ac:picMkLst>
            <pc:docMk/>
            <pc:sldMk cId="2233171698" sldId="426"/>
            <ac:picMk id="7" creationId="{02F5CAC9-4CA3-62D0-A0EE-AAE690FBDD4B}"/>
          </ac:picMkLst>
        </pc:picChg>
        <pc:picChg chg="add mod modCrop">
          <ac:chgData name="Sidonie Bellot" userId="f041fed5-3b29-4fbe-b39f-1eb3a2a2735c" providerId="ADAL" clId="{B9C27054-782E-4CE7-AB41-5A708441F3A0}" dt="2023-09-23T11:47:08.542" v="550" actId="1076"/>
          <ac:picMkLst>
            <pc:docMk/>
            <pc:sldMk cId="2233171698" sldId="426"/>
            <ac:picMk id="9" creationId="{84B7E2C6-FB6A-7C7B-1EB9-78EC1409C725}"/>
          </ac:picMkLst>
        </pc:picChg>
        <pc:picChg chg="add mod modCrop">
          <ac:chgData name="Sidonie Bellot" userId="f041fed5-3b29-4fbe-b39f-1eb3a2a2735c" providerId="ADAL" clId="{B9C27054-782E-4CE7-AB41-5A708441F3A0}" dt="2023-09-23T11:47:03.708" v="548" actId="1076"/>
          <ac:picMkLst>
            <pc:docMk/>
            <pc:sldMk cId="2233171698" sldId="426"/>
            <ac:picMk id="11" creationId="{42A892E8-38A1-D841-D4F2-17B6B5D78E23}"/>
          </ac:picMkLst>
        </pc:picChg>
        <pc:picChg chg="add mod">
          <ac:chgData name="Sidonie Bellot" userId="f041fed5-3b29-4fbe-b39f-1eb3a2a2735c" providerId="ADAL" clId="{B9C27054-782E-4CE7-AB41-5A708441F3A0}" dt="2023-09-23T11:46:07.563" v="540" actId="1076"/>
          <ac:picMkLst>
            <pc:docMk/>
            <pc:sldMk cId="2233171698" sldId="426"/>
            <ac:picMk id="12" creationId="{48626E44-3624-6A28-7531-7D6437A0F317}"/>
          </ac:picMkLst>
        </pc:picChg>
        <pc:picChg chg="add mod">
          <ac:chgData name="Sidonie Bellot" userId="f041fed5-3b29-4fbe-b39f-1eb3a2a2735c" providerId="ADAL" clId="{B9C27054-782E-4CE7-AB41-5A708441F3A0}" dt="2023-09-23T11:46:04.911" v="539" actId="1076"/>
          <ac:picMkLst>
            <pc:docMk/>
            <pc:sldMk cId="2233171698" sldId="426"/>
            <ac:picMk id="13" creationId="{D89CC246-F146-FF04-8B2A-9D31001E4623}"/>
          </ac:picMkLst>
        </pc:picChg>
        <pc:picChg chg="add mod">
          <ac:chgData name="Sidonie Bellot" userId="f041fed5-3b29-4fbe-b39f-1eb3a2a2735c" providerId="ADAL" clId="{B9C27054-782E-4CE7-AB41-5A708441F3A0}" dt="2023-09-23T11:38:14.624" v="504" actId="1076"/>
          <ac:picMkLst>
            <pc:docMk/>
            <pc:sldMk cId="2233171698" sldId="426"/>
            <ac:picMk id="14" creationId="{F3B15B21-21BC-70D7-376C-EBA89BF4E89E}"/>
          </ac:picMkLst>
        </pc:picChg>
        <pc:picChg chg="add mod modCrop">
          <ac:chgData name="Sidonie Bellot" userId="f041fed5-3b29-4fbe-b39f-1eb3a2a2735c" providerId="ADAL" clId="{B9C27054-782E-4CE7-AB41-5A708441F3A0}" dt="2023-09-23T11:38:32.562" v="508" actId="1076"/>
          <ac:picMkLst>
            <pc:docMk/>
            <pc:sldMk cId="2233171698" sldId="426"/>
            <ac:picMk id="16" creationId="{42802D37-6102-CE7B-B966-0A21034BFA3C}"/>
          </ac:picMkLst>
        </pc:picChg>
        <pc:picChg chg="add mod modCrop">
          <ac:chgData name="Sidonie Bellot" userId="f041fed5-3b29-4fbe-b39f-1eb3a2a2735c" providerId="ADAL" clId="{B9C27054-782E-4CE7-AB41-5A708441F3A0}" dt="2023-09-23T11:39:00.535" v="514" actId="1076"/>
          <ac:picMkLst>
            <pc:docMk/>
            <pc:sldMk cId="2233171698" sldId="426"/>
            <ac:picMk id="18" creationId="{5258E4ED-8AF4-576E-E04F-3724B951F863}"/>
          </ac:picMkLst>
        </pc:picChg>
        <pc:picChg chg="add mod modCrop">
          <ac:chgData name="Sidonie Bellot" userId="f041fed5-3b29-4fbe-b39f-1eb3a2a2735c" providerId="ADAL" clId="{B9C27054-782E-4CE7-AB41-5A708441F3A0}" dt="2023-09-23T11:39:58.822" v="518" actId="1076"/>
          <ac:picMkLst>
            <pc:docMk/>
            <pc:sldMk cId="2233171698" sldId="426"/>
            <ac:picMk id="20" creationId="{D84BE89B-F047-6AF0-298F-005073A9AC09}"/>
          </ac:picMkLst>
        </pc:picChg>
        <pc:picChg chg="add mod modCrop">
          <ac:chgData name="Sidonie Bellot" userId="f041fed5-3b29-4fbe-b39f-1eb3a2a2735c" providerId="ADAL" clId="{B9C27054-782E-4CE7-AB41-5A708441F3A0}" dt="2023-09-23T11:41:26.582" v="522" actId="1076"/>
          <ac:picMkLst>
            <pc:docMk/>
            <pc:sldMk cId="2233171698" sldId="426"/>
            <ac:picMk id="22" creationId="{43A17AAE-8695-7D04-C559-ED2FC106F9F3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4" creationId="{761353EA-58A6-F126-DAF3-F5D5DFFD6F95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6" creationId="{FD3A889D-B2AA-85B7-07A6-0E1E444C62EF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8" creationId="{62A69BDA-F691-2157-AE6B-5D3D7E9CEDE4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30" creationId="{7D706311-43C4-7138-C6AC-5362E3783747}"/>
          </ac:picMkLst>
        </pc:picChg>
      </pc:sldChg>
      <pc:sldChg chg="addSp delSp modSp new mod">
        <pc:chgData name="Sidonie Bellot" userId="f041fed5-3b29-4fbe-b39f-1eb3a2a2735c" providerId="ADAL" clId="{B9C27054-782E-4CE7-AB41-5A708441F3A0}" dt="2023-09-23T13:18:15.704" v="1437" actId="114"/>
        <pc:sldMkLst>
          <pc:docMk/>
          <pc:sldMk cId="397071562" sldId="427"/>
        </pc:sldMkLst>
        <pc:spChg chg="add mod">
          <ac:chgData name="Sidonie Bellot" userId="f041fed5-3b29-4fbe-b39f-1eb3a2a2735c" providerId="ADAL" clId="{B9C27054-782E-4CE7-AB41-5A708441F3A0}" dt="2023-09-23T12:22:06.687" v="1413" actId="1076"/>
          <ac:spMkLst>
            <pc:docMk/>
            <pc:sldMk cId="397071562" sldId="427"/>
            <ac:spMk id="2" creationId="{B500CA9D-1F84-4B3E-95BC-D9F236705C0D}"/>
          </ac:spMkLst>
        </pc:spChg>
        <pc:spChg chg="add del mod">
          <ac:chgData name="Sidonie Bellot" userId="f041fed5-3b29-4fbe-b39f-1eb3a2a2735c" providerId="ADAL" clId="{B9C27054-782E-4CE7-AB41-5A708441F3A0}" dt="2023-09-23T12:09:01.217" v="1258" actId="478"/>
          <ac:spMkLst>
            <pc:docMk/>
            <pc:sldMk cId="397071562" sldId="427"/>
            <ac:spMk id="3" creationId="{F6113F94-895A-4281-9DB7-741FB92735EE}"/>
          </ac:spMkLst>
        </pc:spChg>
        <pc:spChg chg="add mod">
          <ac:chgData name="Sidonie Bellot" userId="f041fed5-3b29-4fbe-b39f-1eb3a2a2735c" providerId="ADAL" clId="{B9C27054-782E-4CE7-AB41-5A708441F3A0}" dt="2023-09-23T13:18:15.704" v="1437" actId="114"/>
          <ac:spMkLst>
            <pc:docMk/>
            <pc:sldMk cId="397071562" sldId="427"/>
            <ac:spMk id="4" creationId="{299F7FE8-7121-5F73-CC08-62CC804D0290}"/>
          </ac:spMkLst>
        </pc:spChg>
        <pc:picChg chg="add mod modCrop">
          <ac:chgData name="Sidonie Bellot" userId="f041fed5-3b29-4fbe-b39f-1eb3a2a2735c" providerId="ADAL" clId="{B9C27054-782E-4CE7-AB41-5A708441F3A0}" dt="2023-09-23T12:22:03.205" v="1412" actId="14100"/>
          <ac:picMkLst>
            <pc:docMk/>
            <pc:sldMk cId="397071562" sldId="427"/>
            <ac:picMk id="6" creationId="{A6CD2A5E-824F-5EED-0158-197BB469E6E3}"/>
          </ac:picMkLst>
        </pc:picChg>
      </pc:sldChg>
      <pc:sldChg chg="modSp add mod">
        <pc:chgData name="Sidonie Bellot" userId="f041fed5-3b29-4fbe-b39f-1eb3a2a2735c" providerId="ADAL" clId="{B9C27054-782E-4CE7-AB41-5A708441F3A0}" dt="2023-09-23T11:56:02.165" v="828" actId="207"/>
        <pc:sldMkLst>
          <pc:docMk/>
          <pc:sldMk cId="3632291824" sldId="428"/>
        </pc:sldMkLst>
        <pc:spChg chg="mod">
          <ac:chgData name="Sidonie Bellot" userId="f041fed5-3b29-4fbe-b39f-1eb3a2a2735c" providerId="ADAL" clId="{B9C27054-782E-4CE7-AB41-5A708441F3A0}" dt="2023-09-23T11:56:02.165" v="828" actId="207"/>
          <ac:spMkLst>
            <pc:docMk/>
            <pc:sldMk cId="3632291824" sldId="428"/>
            <ac:spMk id="3" creationId="{81332016-DEDF-B881-0EF5-E02AD0294278}"/>
          </ac:spMkLst>
        </pc:spChg>
      </pc:sldChg>
      <pc:sldChg chg="modSp add mod">
        <pc:chgData name="Sidonie Bellot" userId="f041fed5-3b29-4fbe-b39f-1eb3a2a2735c" providerId="ADAL" clId="{B9C27054-782E-4CE7-AB41-5A708441F3A0}" dt="2023-09-23T11:58:19.312" v="840" actId="207"/>
        <pc:sldMkLst>
          <pc:docMk/>
          <pc:sldMk cId="2882736799" sldId="429"/>
        </pc:sldMkLst>
        <pc:spChg chg="mod">
          <ac:chgData name="Sidonie Bellot" userId="f041fed5-3b29-4fbe-b39f-1eb3a2a2735c" providerId="ADAL" clId="{B9C27054-782E-4CE7-AB41-5A708441F3A0}" dt="2023-09-23T11:58:19.312" v="840" actId="207"/>
          <ac:spMkLst>
            <pc:docMk/>
            <pc:sldMk cId="2882736799" sldId="429"/>
            <ac:spMk id="4" creationId="{647E1DBA-581B-86D2-3615-D594F32C4A59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1:58:51.730" v="854" actId="1076"/>
        <pc:sldMkLst>
          <pc:docMk/>
          <pc:sldMk cId="1997375515" sldId="430"/>
        </pc:sldMkLst>
        <pc:spChg chg="add mod">
          <ac:chgData name="Sidonie Bellot" userId="f041fed5-3b29-4fbe-b39f-1eb3a2a2735c" providerId="ADAL" clId="{B9C27054-782E-4CE7-AB41-5A708441F3A0}" dt="2023-09-23T11:58:51.730" v="854" actId="1076"/>
          <ac:spMkLst>
            <pc:docMk/>
            <pc:sldMk cId="1997375515" sldId="430"/>
            <ac:spMk id="2" creationId="{5CB96EB3-A424-7901-32F2-A99181C71AF8}"/>
          </ac:spMkLst>
        </pc:spChg>
      </pc:sldChg>
      <pc:sldChg chg="modSp add mod">
        <pc:chgData name="Sidonie Bellot" userId="f041fed5-3b29-4fbe-b39f-1eb3a2a2735c" providerId="ADAL" clId="{B9C27054-782E-4CE7-AB41-5A708441F3A0}" dt="2023-09-23T19:54:48.828" v="5473" actId="20577"/>
        <pc:sldMkLst>
          <pc:docMk/>
          <pc:sldMk cId="803278191" sldId="431"/>
        </pc:sldMkLst>
        <pc:spChg chg="mod">
          <ac:chgData name="Sidonie Bellot" userId="f041fed5-3b29-4fbe-b39f-1eb3a2a2735c" providerId="ADAL" clId="{B9C27054-782E-4CE7-AB41-5A708441F3A0}" dt="2023-09-23T19:54:48.828" v="5473" actId="20577"/>
          <ac:spMkLst>
            <pc:docMk/>
            <pc:sldMk cId="803278191" sldId="431"/>
            <ac:spMk id="2" creationId="{5CB96EB3-A424-7901-32F2-A99181C71AF8}"/>
          </ac:spMkLst>
        </pc:spChg>
      </pc:sldChg>
      <pc:sldChg chg="add ord">
        <pc:chgData name="Sidonie Bellot" userId="f041fed5-3b29-4fbe-b39f-1eb3a2a2735c" providerId="ADAL" clId="{B9C27054-782E-4CE7-AB41-5A708441F3A0}" dt="2023-09-23T11:59:50.210" v="865"/>
        <pc:sldMkLst>
          <pc:docMk/>
          <pc:sldMk cId="3160296840" sldId="432"/>
        </pc:sldMkLst>
      </pc:sldChg>
      <pc:sldChg chg="add">
        <pc:chgData name="Sidonie Bellot" userId="f041fed5-3b29-4fbe-b39f-1eb3a2a2735c" providerId="ADAL" clId="{B9C27054-782E-4CE7-AB41-5A708441F3A0}" dt="2023-09-23T12:01:02.478" v="866"/>
        <pc:sldMkLst>
          <pc:docMk/>
          <pc:sldMk cId="4200979187" sldId="433"/>
        </pc:sldMkLst>
      </pc:sldChg>
      <pc:sldChg chg="addSp delSp modSp add mod">
        <pc:chgData name="Sidonie Bellot" userId="f041fed5-3b29-4fbe-b39f-1eb3a2a2735c" providerId="ADAL" clId="{B9C27054-782E-4CE7-AB41-5A708441F3A0}" dt="2023-09-23T17:04:51.323" v="4215" actId="1076"/>
        <pc:sldMkLst>
          <pc:docMk/>
          <pc:sldMk cId="3993020852" sldId="434"/>
        </pc:sldMkLst>
        <pc:spChg chg="del mod">
          <ac:chgData name="Sidonie Bellot" userId="f041fed5-3b29-4fbe-b39f-1eb3a2a2735c" providerId="ADAL" clId="{B9C27054-782E-4CE7-AB41-5A708441F3A0}" dt="2023-09-23T16:16:48.705" v="3439" actId="478"/>
          <ac:spMkLst>
            <pc:docMk/>
            <pc:sldMk cId="3993020852" sldId="434"/>
            <ac:spMk id="2" creationId="{9DFE51E0-36AB-FA2F-E1ED-509E33B52E87}"/>
          </ac:spMkLst>
        </pc:spChg>
        <pc:spChg chg="add del mod">
          <ac:chgData name="Sidonie Bellot" userId="f041fed5-3b29-4fbe-b39f-1eb3a2a2735c" providerId="ADAL" clId="{B9C27054-782E-4CE7-AB41-5A708441F3A0}" dt="2023-09-23T17:04:51.323" v="4215" actId="1076"/>
          <ac:spMkLst>
            <pc:docMk/>
            <pc:sldMk cId="3993020852" sldId="434"/>
            <ac:spMk id="50" creationId="{96B9D4B9-AB4F-9922-BC14-E14F1E25863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1" creationId="{B5DFA76D-37AA-EAF2-8E2E-64FD33904CA9}"/>
          </ac:spMkLst>
        </pc:spChg>
        <pc:spChg chg="add del mod">
          <ac:chgData name="Sidonie Bellot" userId="f041fed5-3b29-4fbe-b39f-1eb3a2a2735c" providerId="ADAL" clId="{B9C27054-782E-4CE7-AB41-5A708441F3A0}" dt="2023-09-23T15:26:31.618" v="1979" actId="478"/>
          <ac:spMkLst>
            <pc:docMk/>
            <pc:sldMk cId="3993020852" sldId="434"/>
            <ac:spMk id="57" creationId="{5452B846-515D-52D2-3714-C32E08C3CA78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8" creationId="{58625FA4-F75B-C170-2E0C-0CCAD0348FB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4" creationId="{3F8398AE-7321-44F8-759F-42FFF661E56D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8" creationId="{3CE84260-8D72-DED9-9CA9-52272A96A57E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9" creationId="{1680847D-CF2F-1560-B844-B25B084C02E4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0" creationId="{BBAA145E-C84A-314E-CE39-960DB3E119A1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1" creationId="{5C325952-5B5D-014C-853E-8DCFE25EE9F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2" creationId="{B5CC6F15-86CD-DF23-0278-EE91F173431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3" creationId="{1CAD9E68-2E22-413E-0BF6-19D40551E3A4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4" creationId="{452749BA-0A94-E52C-C9FC-E380C1FA69F9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6" creationId="{0988ACEE-59BD-A9BF-D486-278E8B27D1F5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7" creationId="{703412E9-A4B2-D074-2149-92B8B2A11E53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103" creationId="{98865EAA-5A83-CF5E-EF90-AC35F370B5F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0" creationId="{629075C1-01E8-9830-2506-C3446FC111C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1" creationId="{89774498-61F0-4CAC-3195-6B8C23E76FC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2" creationId="{A586C471-6507-5C74-63D8-E1EF004F39F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3" creationId="{D7A4F7D9-F3F4-3473-C1B3-08BE25E64DBF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4" creationId="{9F099469-AF29-B1D2-86CC-5F3247F6BF92}"/>
          </ac:spMkLst>
        </pc:s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1" creationId="{2F47BDCF-EE07-F12E-D14F-94979DAC2520}"/>
          </ac:grpSpMkLst>
        </pc:gr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2" creationId="{D18819B7-473A-C307-4957-C7919F1A521B}"/>
          </ac:grpSpMkLst>
        </pc:grpChg>
        <pc:grpChg chg="add del mod">
          <ac:chgData name="Sidonie Bellot" userId="f041fed5-3b29-4fbe-b39f-1eb3a2a2735c" providerId="ADAL" clId="{B9C27054-782E-4CE7-AB41-5A708441F3A0}" dt="2023-09-23T15:52:44.550" v="2868" actId="478"/>
          <ac:grpSpMkLst>
            <pc:docMk/>
            <pc:sldMk cId="3993020852" sldId="434"/>
            <ac:grpSpMk id="87" creationId="{690FDB00-7C1B-9854-31A3-1B8925690FE5}"/>
          </ac:grpSpMkLst>
        </pc:grpChg>
        <pc:grpChg chg="add del mod ord">
          <ac:chgData name="Sidonie Bellot" userId="f041fed5-3b29-4fbe-b39f-1eb3a2a2735c" providerId="ADAL" clId="{B9C27054-782E-4CE7-AB41-5A708441F3A0}" dt="2023-09-23T16:15:32.940" v="3297" actId="478"/>
          <ac:grpSpMkLst>
            <pc:docMk/>
            <pc:sldMk cId="3993020852" sldId="434"/>
            <ac:grpSpMk id="117" creationId="{30D8D68F-2034-ADBA-CACA-45414C7BD652}"/>
          </ac:grpSpMkLst>
        </pc:grpChg>
        <pc:picChg chg="add del mod modCrop">
          <ac:chgData name="Sidonie Bellot" userId="f041fed5-3b29-4fbe-b39f-1eb3a2a2735c" providerId="ADAL" clId="{B9C27054-782E-4CE7-AB41-5A708441F3A0}" dt="2023-09-23T16:15:37.902" v="3298" actId="478"/>
          <ac:picMkLst>
            <pc:docMk/>
            <pc:sldMk cId="3993020852" sldId="434"/>
            <ac:picMk id="25" creationId="{530D313B-9601-28DB-703C-AC57E0F9BE3D}"/>
          </ac:picMkLst>
        </pc:picChg>
        <pc:picChg chg="mod modCrop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8" creationId="{833CFADD-BAE3-FF66-7E01-0DC6963F6222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9" creationId="{A520366A-F311-6041-4D68-C645C262A7CA}"/>
          </ac:picMkLst>
        </pc:picChg>
        <pc:picChg chg="add del mod modCrop">
          <ac:chgData name="Sidonie Bellot" userId="f041fed5-3b29-4fbe-b39f-1eb3a2a2735c" providerId="ADAL" clId="{B9C27054-782E-4CE7-AB41-5A708441F3A0}" dt="2023-09-23T16:15:32.940" v="3297" actId="478"/>
          <ac:picMkLst>
            <pc:docMk/>
            <pc:sldMk cId="3993020852" sldId="434"/>
            <ac:picMk id="116" creationId="{A2400C8A-1661-6418-BEB3-4FF51A66EB3E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8" creationId="{7A0115EE-5429-5313-50B1-E34677C1CB25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9" creationId="{B0E377B1-E11B-785E-E7C3-3F5071DCF57A}"/>
          </ac:picMkLst>
        </pc:picChg>
        <pc:picChg chg="add mod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179" creationId="{21D3C8AF-9B51-12FA-108A-93E040AF72A3}"/>
          </ac:picMkLst>
        </pc:pic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4" creationId="{0B114378-AB4F-B593-BE26-BA2ED265EDF0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6" creationId="{67AB9B9F-D9E1-14D4-6965-2367147AEA4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7" creationId="{511A93E7-7494-8A88-8495-C4B304E6721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8" creationId="{C08391A7-D466-7E68-FBC6-F42423F2645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9" creationId="{FEBEA3F6-9FA6-4AFF-5FCE-8337CF1894B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" creationId="{01238B0C-7FE8-C8B8-18FA-B06924880B0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1" creationId="{7B67EBAF-0B1E-A120-5657-EE378BBD86D5}"/>
          </ac:cxnSpMkLst>
        </pc:cxnChg>
        <pc:cxnChg chg="add del mod">
          <ac:chgData name="Sidonie Bellot" userId="f041fed5-3b29-4fbe-b39f-1eb3a2a2735c" providerId="ADAL" clId="{B9C27054-782E-4CE7-AB41-5A708441F3A0}" dt="2023-09-23T15:18:27.645" v="1769" actId="478"/>
          <ac:cxnSpMkLst>
            <pc:docMk/>
            <pc:sldMk cId="3993020852" sldId="434"/>
            <ac:cxnSpMk id="26" creationId="{1CE9F7A6-2921-F895-D150-89C0BFB7CD28}"/>
          </ac:cxnSpMkLst>
        </pc:cxnChg>
        <pc:cxnChg chg="add del mod">
          <ac:chgData name="Sidonie Bellot" userId="f041fed5-3b29-4fbe-b39f-1eb3a2a2735c" providerId="ADAL" clId="{B9C27054-782E-4CE7-AB41-5A708441F3A0}" dt="2023-09-23T15:18:29.806" v="1770" actId="478"/>
          <ac:cxnSpMkLst>
            <pc:docMk/>
            <pc:sldMk cId="3993020852" sldId="434"/>
            <ac:cxnSpMk id="33" creationId="{6D39F999-3588-460F-6B61-17A5EEA5D075}"/>
          </ac:cxnSpMkLst>
        </pc:cxnChg>
        <pc:cxnChg chg="add del mod">
          <ac:chgData name="Sidonie Bellot" userId="f041fed5-3b29-4fbe-b39f-1eb3a2a2735c" providerId="ADAL" clId="{B9C27054-782E-4CE7-AB41-5A708441F3A0}" dt="2023-09-23T15:18:37.014" v="1771" actId="478"/>
          <ac:cxnSpMkLst>
            <pc:docMk/>
            <pc:sldMk cId="3993020852" sldId="434"/>
            <ac:cxnSpMk id="34" creationId="{6D96755F-35D5-5442-49C2-A5F5F45A5AC7}"/>
          </ac:cxnSpMkLst>
        </pc:cxnChg>
        <pc:cxnChg chg="add del mod">
          <ac:chgData name="Sidonie Bellot" userId="f041fed5-3b29-4fbe-b39f-1eb3a2a2735c" providerId="ADAL" clId="{B9C27054-782E-4CE7-AB41-5A708441F3A0}" dt="2023-09-23T15:18:38.541" v="1772" actId="478"/>
          <ac:cxnSpMkLst>
            <pc:docMk/>
            <pc:sldMk cId="3993020852" sldId="434"/>
            <ac:cxnSpMk id="36" creationId="{3CAC432D-A71A-4B33-1888-E2213C127153}"/>
          </ac:cxnSpMkLst>
        </pc:cxnChg>
        <pc:cxnChg chg="add del mod">
          <ac:chgData name="Sidonie Bellot" userId="f041fed5-3b29-4fbe-b39f-1eb3a2a2735c" providerId="ADAL" clId="{B9C27054-782E-4CE7-AB41-5A708441F3A0}" dt="2023-09-23T15:18:40.912" v="1773" actId="478"/>
          <ac:cxnSpMkLst>
            <pc:docMk/>
            <pc:sldMk cId="3993020852" sldId="434"/>
            <ac:cxnSpMk id="37" creationId="{963B7D81-D9A5-E930-2AFA-F75183F8A818}"/>
          </ac:cxnSpMkLst>
        </pc:cxnChg>
        <pc:cxnChg chg="add del mod">
          <ac:chgData name="Sidonie Bellot" userId="f041fed5-3b29-4fbe-b39f-1eb3a2a2735c" providerId="ADAL" clId="{B9C27054-782E-4CE7-AB41-5A708441F3A0}" dt="2023-09-23T15:20:06.566" v="1793" actId="478"/>
          <ac:cxnSpMkLst>
            <pc:docMk/>
            <pc:sldMk cId="3993020852" sldId="434"/>
            <ac:cxnSpMk id="38" creationId="{23C0C428-951E-5A5C-8EEE-7B209C84860E}"/>
          </ac:cxnSpMkLst>
        </pc:cxnChg>
        <pc:cxnChg chg="add del mod">
          <ac:chgData name="Sidonie Bellot" userId="f041fed5-3b29-4fbe-b39f-1eb3a2a2735c" providerId="ADAL" clId="{B9C27054-782E-4CE7-AB41-5A708441F3A0}" dt="2023-09-23T15:44:02.113" v="2678" actId="478"/>
          <ac:cxnSpMkLst>
            <pc:docMk/>
            <pc:sldMk cId="3993020852" sldId="434"/>
            <ac:cxnSpMk id="39" creationId="{4D8A2F7C-385F-4627-D0EA-AE609785018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1" creationId="{1D51BB80-CE91-4815-FCA4-DCE5934D3D6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2" creationId="{7172CFDE-792E-EBA7-20B1-D7D1CB5E368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4" creationId="{B7CC4447-E74E-C8E7-0CED-27C975D26D2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6" creationId="{44C90AF5-1D8A-8C55-2B85-E6C80B40567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8" creationId="{26A29901-D01E-5582-73AA-097E2BF0CED3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3" creationId="{18B18D0B-5161-E91C-0865-43C778CA9DB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5" creationId="{CDBB73FA-95BE-F212-12C1-54557F560D3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6" creationId="{E88A26B2-6678-4395-90A9-ABF48872C10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66" creationId="{61FB2942-FDE1-B8DF-F6AD-A9E55AEB55C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1" creationId="{56BA716C-33C4-9A74-F840-7CC25C93DAA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2" creationId="{B1BFA7FD-45B3-F94E-79E5-2814EAB0246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8" creationId="{24C64F9C-A45A-FE7D-349E-FFBC0CC00FF4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82" creationId="{FBABEAF3-ED0F-3F4E-8D0C-F44405F4CB4A}"/>
          </ac:cxnSpMkLst>
        </pc:cxnChg>
        <pc:cxnChg chg="add del mod">
          <ac:chgData name="Sidonie Bellot" userId="f041fed5-3b29-4fbe-b39f-1eb3a2a2735c" providerId="ADAL" clId="{B9C27054-782E-4CE7-AB41-5A708441F3A0}" dt="2023-09-23T15:55:55.989" v="2903" actId="478"/>
          <ac:cxnSpMkLst>
            <pc:docMk/>
            <pc:sldMk cId="3993020852" sldId="434"/>
            <ac:cxnSpMk id="98" creationId="{A00D2291-C45D-06A2-73D8-DEAFF27D5F6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0" creationId="{45ED4CC2-5F44-8D26-58ED-C2C50275A75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2" creationId="{9698A83A-3F47-8CA8-672E-93937D879BC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7" creationId="{4FD9D0B8-0970-56E6-B5D3-7290BD1163F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9" creationId="{95A91504-883C-A4F1-13D7-E07E4A2A0D1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0" creationId="{B63AA428-8F83-3162-70AB-149DD682634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1" creationId="{7EB4A7B8-5BEB-C167-57F4-BA656750F29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2" creationId="{0432E94F-8364-1740-B9FC-BFCDB2C9B24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3" creationId="{D0BD8E80-AADE-4962-6E67-ABB6707F072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7" creationId="{64323863-5191-A1EF-0D4A-D2B5F62EB82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9" creationId="{16EC100C-E4C8-1783-DCD7-30FE98B252E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5" creationId="{85F14B23-0EBB-7B55-70D1-B8E4BF77C77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7" creationId="{C85EB774-6AE8-0038-5711-0196F8ED611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1" creationId="{E5CEF915-73ED-4AE5-0B21-4FA97C1AF96F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3" creationId="{0DA44988-0E07-0B13-9C29-F0B528D035D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7" creationId="{30DFFD06-FDC0-0704-CB7A-3869A804BB1A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9" creationId="{D31C2A34-64FE-896A-6464-86E23374711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71" creationId="{8BDDB8C7-664A-CEF4-E94F-ADCEDB0D98C3}"/>
          </ac:cxnSpMkLst>
        </pc:cxnChg>
        <pc:cxnChg chg="add del mod">
          <ac:chgData name="Sidonie Bellot" userId="f041fed5-3b29-4fbe-b39f-1eb3a2a2735c" providerId="ADAL" clId="{B9C27054-782E-4CE7-AB41-5A708441F3A0}" dt="2023-09-23T16:16:07.395" v="3366" actId="478"/>
          <ac:cxnSpMkLst>
            <pc:docMk/>
            <pc:sldMk cId="3993020852" sldId="434"/>
            <ac:cxnSpMk id="173" creationId="{A900665E-2DF6-4999-0F99-351DBE0A8DA4}"/>
          </ac:cxnSpMkLst>
        </pc:cxnChg>
        <pc:cxnChg chg="add del mod">
          <ac:chgData name="Sidonie Bellot" userId="f041fed5-3b29-4fbe-b39f-1eb3a2a2735c" providerId="ADAL" clId="{B9C27054-782E-4CE7-AB41-5A708441F3A0}" dt="2023-09-23T16:16:04.427" v="3365" actId="478"/>
          <ac:cxnSpMkLst>
            <pc:docMk/>
            <pc:sldMk cId="3993020852" sldId="434"/>
            <ac:cxnSpMk id="175" creationId="{5C8F7EEB-CE72-86DC-3FF4-FEA71F3ACCF2}"/>
          </ac:cxnSpMkLst>
        </pc:cxnChg>
      </pc:sldChg>
      <pc:sldChg chg="delSp modSp add mod">
        <pc:chgData name="Sidonie Bellot" userId="f041fed5-3b29-4fbe-b39f-1eb3a2a2735c" providerId="ADAL" clId="{B9C27054-782E-4CE7-AB41-5A708441F3A0}" dt="2023-09-23T16:19:47.210" v="3453" actId="1076"/>
        <pc:sldMkLst>
          <pc:docMk/>
          <pc:sldMk cId="1533932652" sldId="435"/>
        </pc:sldMkLst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2" creationId="{9DFE51E0-36AB-FA2F-E1ED-509E33B52E87}"/>
          </ac:spMkLst>
        </pc:spChg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50" creationId="{96B9D4B9-AB4F-9922-BC14-E14F1E258637}"/>
          </ac:spMkLst>
        </pc:spChg>
        <pc:spChg chg="mod">
          <ac:chgData name="Sidonie Bellot" userId="f041fed5-3b29-4fbe-b39f-1eb3a2a2735c" providerId="ADAL" clId="{B9C27054-782E-4CE7-AB41-5A708441F3A0}" dt="2023-09-23T16:17:11.312" v="3446" actId="1076"/>
          <ac:spMkLst>
            <pc:docMk/>
            <pc:sldMk cId="1533932652" sldId="435"/>
            <ac:spMk id="51" creationId="{B5DFA76D-37AA-EAF2-8E2E-64FD33904CA9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58" creationId="{58625FA4-F75B-C170-2E0C-0CCAD0348FB7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4" creationId="{3F8398AE-7321-44F8-759F-42FFF661E56D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8" creationId="{3CE84260-8D72-DED9-9CA9-52272A96A57E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9" creationId="{1680847D-CF2F-1560-B844-B25B084C02E4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6" creationId="{0988ACEE-59BD-A9BF-D486-278E8B27D1F5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7" creationId="{703412E9-A4B2-D074-2149-92B8B2A11E5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103" creationId="{98865EAA-5A83-CF5E-EF90-AC35F370B5FC}"/>
          </ac:spMkLst>
        </pc:spChg>
        <pc:grpChg chg="mod">
          <ac:chgData name="Sidonie Bellot" userId="f041fed5-3b29-4fbe-b39f-1eb3a2a2735c" providerId="ADAL" clId="{B9C27054-782E-4CE7-AB41-5A708441F3A0}" dt="2023-09-23T16:19:47.210" v="3453" actId="1076"/>
          <ac:grpSpMkLst>
            <pc:docMk/>
            <pc:sldMk cId="1533932652" sldId="435"/>
            <ac:grpSpMk id="117" creationId="{30D8D68F-2034-ADBA-CACA-45414C7BD652}"/>
          </ac:grpSpMkLst>
        </pc:grpChg>
        <pc:picChg chg="mod">
          <ac:chgData name="Sidonie Bellot" userId="f041fed5-3b29-4fbe-b39f-1eb3a2a2735c" providerId="ADAL" clId="{B9C27054-782E-4CE7-AB41-5A708441F3A0}" dt="2023-09-23T16:17:21.110" v="3447" actId="1076"/>
          <ac:picMkLst>
            <pc:docMk/>
            <pc:sldMk cId="1533932652" sldId="435"/>
            <ac:picMk id="25" creationId="{530D313B-9601-28DB-703C-AC57E0F9BE3D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6:19:47.210" v="3453" actId="1076"/>
          <ac:picMkLst>
            <pc:docMk/>
            <pc:sldMk cId="1533932652" sldId="435"/>
            <ac:picMk id="116" creationId="{A2400C8A-1661-6418-BEB3-4FF51A66EB3E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179" creationId="{21D3C8AF-9B51-12FA-108A-93E040AF72A3}"/>
          </ac:picMkLst>
        </pc:pic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4" creationId="{0B114378-AB4F-B593-BE26-BA2ED265EDF0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6" creationId="{67AB9B9F-D9E1-14D4-6965-2367147AEA4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7" creationId="{511A93E7-7494-8A88-8495-C4B304E6721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8" creationId="{C08391A7-D466-7E68-FBC6-F42423F2645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9" creationId="{FEBEA3F6-9FA6-4AFF-5FCE-8337CF1894B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" creationId="{01238B0C-7FE8-C8B8-18FA-B06924880B0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1" creationId="{7B67EBAF-0B1E-A120-5657-EE378BBD86D5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1" creationId="{1D51BB80-CE91-4815-FCA4-DCE5934D3D6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2" creationId="{7172CFDE-792E-EBA7-20B1-D7D1CB5E368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4" creationId="{B7CC4447-E74E-C8E7-0CED-27C975D26D2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6" creationId="{44C90AF5-1D8A-8C55-2B85-E6C80B40567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8" creationId="{26A29901-D01E-5582-73AA-097E2BF0CED3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3" creationId="{18B18D0B-5161-E91C-0865-43C778CA9DB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5" creationId="{CDBB73FA-95BE-F212-12C1-54557F560D3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6" creationId="{E88A26B2-6678-4395-90A9-ABF48872C10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66" creationId="{61FB2942-FDE1-B8DF-F6AD-A9E55AEB55C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1" creationId="{56BA716C-33C4-9A74-F840-7CC25C93DAA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2" creationId="{B1BFA7FD-45B3-F94E-79E5-2814EAB0246F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8" creationId="{24C64F9C-A45A-FE7D-349E-FFBC0CC00FF4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82" creationId="{FBABEAF3-ED0F-3F4E-8D0C-F44405F4CB4A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0" creationId="{45ED4CC2-5F44-8D26-58ED-C2C50275A75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2" creationId="{9698A83A-3F47-8CA8-672E-93937D879BC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7" creationId="{4FD9D0B8-0970-56E6-B5D3-7290BD1163F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9" creationId="{95A91504-883C-A4F1-13D7-E07E4A2A0D1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0" creationId="{B63AA428-8F83-3162-70AB-149DD682634D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1" creationId="{7EB4A7B8-5BEB-C167-57F4-BA656750F297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2" creationId="{0432E94F-8364-1740-B9FC-BFCDB2C9B24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3" creationId="{D0BD8E80-AADE-4962-6E67-ABB6707F072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7" creationId="{64323863-5191-A1EF-0D4A-D2B5F62EB82F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49" creationId="{16EC100C-E4C8-1783-DCD7-30FE98B252ED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5" creationId="{85F14B23-0EBB-7B55-70D1-B8E4BF77C77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7" creationId="{C85EB774-6AE8-0038-5711-0196F8ED611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1" creationId="{E5CEF915-73ED-4AE5-0B21-4FA97C1AF96F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3" creationId="{0DA44988-0E07-0B13-9C29-F0B528D035D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7" creationId="{30DFFD06-FDC0-0704-CB7A-3869A804BB1A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9" creationId="{D31C2A34-64FE-896A-6464-86E23374711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1" creationId="{8BDDB8C7-664A-CEF4-E94F-ADCEDB0D98C3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3" creationId="{A900665E-2DF6-4999-0F99-351DBE0A8DA4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5" creationId="{5C8F7EEB-CE72-86DC-3FF4-FEA71F3ACCF2}"/>
          </ac:cxnSpMkLst>
        </pc:cxnChg>
      </pc:sldChg>
      <pc:sldChg chg="addSp delSp modSp new mod">
        <pc:chgData name="Sidonie Bellot" userId="f041fed5-3b29-4fbe-b39f-1eb3a2a2735c" providerId="ADAL" clId="{B9C27054-782E-4CE7-AB41-5A708441F3A0}" dt="2023-09-23T17:05:49.663" v="4220" actId="478"/>
        <pc:sldMkLst>
          <pc:docMk/>
          <pc:sldMk cId="2511061045" sldId="436"/>
        </pc:sldMkLst>
        <pc:spChg chg="add mod">
          <ac:chgData name="Sidonie Bellot" userId="f041fed5-3b29-4fbe-b39f-1eb3a2a2735c" providerId="ADAL" clId="{B9C27054-782E-4CE7-AB41-5A708441F3A0}" dt="2023-09-23T16:47:40.518" v="3913" actId="255"/>
          <ac:spMkLst>
            <pc:docMk/>
            <pc:sldMk cId="2511061045" sldId="436"/>
            <ac:spMk id="2" creationId="{C217444F-3B78-C5C7-0B2E-0DEA1A8FF2B7}"/>
          </ac:spMkLst>
        </pc:spChg>
        <pc:spChg chg="add mod">
          <ac:chgData name="Sidonie Bellot" userId="f041fed5-3b29-4fbe-b39f-1eb3a2a2735c" providerId="ADAL" clId="{B9C27054-782E-4CE7-AB41-5A708441F3A0}" dt="2023-09-23T16:40:32.994" v="3851" actId="1076"/>
          <ac:spMkLst>
            <pc:docMk/>
            <pc:sldMk cId="2511061045" sldId="436"/>
            <ac:spMk id="3" creationId="{D5F09564-98D8-1D3A-E649-D71042A3EE27}"/>
          </ac:spMkLst>
        </pc:spChg>
        <pc:spChg chg="add del mod">
          <ac:chgData name="Sidonie Bellot" userId="f041fed5-3b29-4fbe-b39f-1eb3a2a2735c" providerId="ADAL" clId="{B9C27054-782E-4CE7-AB41-5A708441F3A0}" dt="2023-09-23T17:05:30.925" v="4217" actId="478"/>
          <ac:spMkLst>
            <pc:docMk/>
            <pc:sldMk cId="2511061045" sldId="436"/>
            <ac:spMk id="4" creationId="{DA5825EB-700B-621A-A448-AF3A64745FA8}"/>
          </ac:spMkLst>
        </pc:spChg>
        <pc:spChg chg="add del mod">
          <ac:chgData name="Sidonie Bellot" userId="f041fed5-3b29-4fbe-b39f-1eb3a2a2735c" providerId="ADAL" clId="{B9C27054-782E-4CE7-AB41-5A708441F3A0}" dt="2023-09-23T17:05:49.663" v="4220" actId="478"/>
          <ac:spMkLst>
            <pc:docMk/>
            <pc:sldMk cId="2511061045" sldId="436"/>
            <ac:spMk id="9" creationId="{0BCB7CB3-B072-8C32-49C9-015ECC7E19A7}"/>
          </ac:spMkLst>
        </pc:spChg>
        <pc:picChg chg="add del mod">
          <ac:chgData name="Sidonie Bellot" userId="f041fed5-3b29-4fbe-b39f-1eb3a2a2735c" providerId="ADAL" clId="{B9C27054-782E-4CE7-AB41-5A708441F3A0}" dt="2023-09-23T17:02:23.586" v="4201" actId="478"/>
          <ac:picMkLst>
            <pc:docMk/>
            <pc:sldMk cId="2511061045" sldId="436"/>
            <ac:picMk id="6" creationId="{347E15A5-2E1D-80C8-47E3-AF400A74FE46}"/>
          </ac:picMkLst>
        </pc:picChg>
        <pc:picChg chg="add del mod">
          <ac:chgData name="Sidonie Bellot" userId="f041fed5-3b29-4fbe-b39f-1eb3a2a2735c" providerId="ADAL" clId="{B9C27054-782E-4CE7-AB41-5A708441F3A0}" dt="2023-09-23T17:05:30.925" v="4217" actId="478"/>
          <ac:picMkLst>
            <pc:docMk/>
            <pc:sldMk cId="2511061045" sldId="436"/>
            <ac:picMk id="8" creationId="{0F64E728-9353-3CBE-3BC2-348473E22EA1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6:56:27.635" v="3951" actId="20577"/>
        <pc:sldMkLst>
          <pc:docMk/>
          <pc:sldMk cId="3372081551" sldId="437"/>
        </pc:sldMkLst>
        <pc:spChg chg="add mod">
          <ac:chgData name="Sidonie Bellot" userId="f041fed5-3b29-4fbe-b39f-1eb3a2a2735c" providerId="ADAL" clId="{B9C27054-782E-4CE7-AB41-5A708441F3A0}" dt="2023-09-23T16:56:27.635" v="3951" actId="20577"/>
          <ac:spMkLst>
            <pc:docMk/>
            <pc:sldMk cId="3372081551" sldId="437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4" creationId="{E23A4EB4-3743-D5BB-594C-0518E445ED4B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7" creationId="{09FC1C8E-F92B-BB02-6A8A-F32DFE5C007A}"/>
          </ac:spMkLst>
        </pc:sp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3" creationId="{BA6A7463-2F3D-BBDD-15A3-1B5B66C74DB4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5" creationId="{A2ADC98E-2006-B566-E8D6-3C73F228D82C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6" creationId="{B14E5BD5-CB0B-B58E-A4A3-5A51997A88D2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8" creationId="{491F2E45-A9EA-0CC9-9F53-56DFAABC4FB5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7:06:24.857" v="4257" actId="20577"/>
        <pc:sldMkLst>
          <pc:docMk/>
          <pc:sldMk cId="4079279666" sldId="438"/>
        </pc:sldMkLst>
        <pc:spChg chg="mod">
          <ac:chgData name="Sidonie Bellot" userId="f041fed5-3b29-4fbe-b39f-1eb3a2a2735c" providerId="ADAL" clId="{B9C27054-782E-4CE7-AB41-5A708441F3A0}" dt="2023-09-23T17:06:24.857" v="4257" actId="20577"/>
          <ac:spMkLst>
            <pc:docMk/>
            <pc:sldMk cId="4079279666" sldId="438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01.930" v="3876"/>
          <ac:spMkLst>
            <pc:docMk/>
            <pc:sldMk cId="4079279666" sldId="438"/>
            <ac:spMk id="5" creationId="{D621B6DB-447C-8611-1A3F-0F6D2D7FD8FB}"/>
          </ac:spMkLst>
        </pc:spChg>
        <pc:picChg chg="add mod">
          <ac:chgData name="Sidonie Bellot" userId="f041fed5-3b29-4fbe-b39f-1eb3a2a2735c" providerId="ADAL" clId="{B9C27054-782E-4CE7-AB41-5A708441F3A0}" dt="2023-09-23T16:42:11.391" v="3880" actId="1076"/>
          <ac:picMkLst>
            <pc:docMk/>
            <pc:sldMk cId="4079279666" sldId="438"/>
            <ac:picMk id="3" creationId="{AEB75817-DB1D-9F2B-7F92-CD246CDAC0A5}"/>
          </ac:picMkLst>
        </pc:picChg>
        <pc:picChg chg="add mod">
          <ac:chgData name="Sidonie Bellot" userId="f041fed5-3b29-4fbe-b39f-1eb3a2a2735c" providerId="ADAL" clId="{B9C27054-782E-4CE7-AB41-5A708441F3A0}" dt="2023-09-23T16:42:30.629" v="3881" actId="1076"/>
          <ac:picMkLst>
            <pc:docMk/>
            <pc:sldMk cId="4079279666" sldId="438"/>
            <ac:picMk id="4" creationId="{B18F71AA-7D2C-2A40-01D1-261B90D257C3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7:53.733" v="4019" actId="20577"/>
        <pc:sldMkLst>
          <pc:docMk/>
          <pc:sldMk cId="3772553975" sldId="439"/>
        </pc:sldMkLst>
        <pc:spChg chg="mod">
          <ac:chgData name="Sidonie Bellot" userId="f041fed5-3b29-4fbe-b39f-1eb3a2a2735c" providerId="ADAL" clId="{B9C27054-782E-4CE7-AB41-5A708441F3A0}" dt="2023-09-23T16:57:53.733" v="4019" actId="20577"/>
          <ac:spMkLst>
            <pc:docMk/>
            <pc:sldMk cId="3772553975" sldId="439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44.086" v="3883" actId="1076"/>
          <ac:spMkLst>
            <pc:docMk/>
            <pc:sldMk cId="3772553975" sldId="439"/>
            <ac:spMk id="3" creationId="{A3969612-AA3E-41DF-7E52-E6C1444B47D8}"/>
          </ac:spMkLst>
        </pc:sp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4" creationId="{93BCC8DC-98D1-FA99-93F1-C9ADD7EBB015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5" creationId="{D76585C5-385C-64FD-E74B-71C89A239200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7" creationId="{F593889E-4992-80BB-7FF4-401C24584B11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8:24.378" v="4042" actId="20577"/>
        <pc:sldMkLst>
          <pc:docMk/>
          <pc:sldMk cId="4141035703" sldId="440"/>
        </pc:sldMkLst>
        <pc:spChg chg="mod">
          <ac:chgData name="Sidonie Bellot" userId="f041fed5-3b29-4fbe-b39f-1eb3a2a2735c" providerId="ADAL" clId="{B9C27054-782E-4CE7-AB41-5A708441F3A0}" dt="2023-09-23T16:58:24.378" v="4042" actId="20577"/>
          <ac:spMkLst>
            <pc:docMk/>
            <pc:sldMk cId="4141035703" sldId="440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3" creationId="{89B5AFAF-1609-A85F-B249-A1A0C52C373B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8" creationId="{150B1818-79F8-9999-C71F-6F3F14569704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9" creationId="{B0C12950-616C-8E7F-0264-D8AF08BE0885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0" creationId="{93B78417-5A46-AB55-2E9B-AFA246B70A06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1" creationId="{E2483527-492C-7DEF-C8F7-5DEDB35D59D4}"/>
          </ac:spMkLst>
        </pc:spChg>
        <pc:grpChg chg="add mod">
          <ac:chgData name="Sidonie Bellot" userId="f041fed5-3b29-4fbe-b39f-1eb3a2a2735c" providerId="ADAL" clId="{B9C27054-782E-4CE7-AB41-5A708441F3A0}" dt="2023-09-23T16:47:16.525" v="3905"/>
          <ac:grpSpMkLst>
            <pc:docMk/>
            <pc:sldMk cId="4141035703" sldId="440"/>
            <ac:grpSpMk id="5" creationId="{4A94586D-9F5D-0EDB-66D3-DADCF70C8295}"/>
          </ac:grpSpMkLst>
        </pc:grpChg>
        <pc:picChg chg="add mod">
          <ac:chgData name="Sidonie Bellot" userId="f041fed5-3b29-4fbe-b39f-1eb3a2a2735c" providerId="ADAL" clId="{B9C27054-782E-4CE7-AB41-5A708441F3A0}" dt="2023-09-23T16:47:16.525" v="3905"/>
          <ac:picMkLst>
            <pc:docMk/>
            <pc:sldMk cId="4141035703" sldId="440"/>
            <ac:picMk id="4" creationId="{CE827F79-6E58-24C0-2118-5A4895AB5DBA}"/>
          </ac:picMkLst>
        </pc:pic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6" creationId="{637193C9-86A6-2E61-5D27-65172262F17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7" creationId="{523F34C7-488D-982B-8988-4E4AA055573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8" creationId="{59803048-78CB-F662-6DFD-3F21652F5F6D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9" creationId="{200E74B6-F2BA-E0B9-5241-F16EFF7EA4D6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0" creationId="{84909DDC-BA63-DC19-8939-DEFAD30FA63F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1" creationId="{09A9008E-6E18-6A17-1646-A77B29A74A77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2" creationId="{C9210BF9-E99D-81AD-7F42-049EBFDA53A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3" creationId="{C4742273-E5C2-D901-473B-AD44D2AFA74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4" creationId="{C7C1BD15-E68D-105E-B9A0-293936BFF4D3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5" creationId="{B0D96BEA-CF66-B83C-B674-52222E5DBB0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6" creationId="{8971B187-29E0-D505-8164-81A468AA444F}"/>
          </ac:cxnSpMkLst>
        </pc:cxnChg>
        <pc:cxnChg chg="add 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7" creationId="{97B30E7D-551C-909A-DFCD-BC40CC9CA023}"/>
          </ac:cxnSpMkLst>
        </pc:cxnChg>
      </pc:sldChg>
      <pc:sldChg chg="add">
        <pc:chgData name="Sidonie Bellot" userId="f041fed5-3b29-4fbe-b39f-1eb3a2a2735c" providerId="ADAL" clId="{B9C27054-782E-4CE7-AB41-5A708441F3A0}" dt="2023-09-23T17:05:25.711" v="4216"/>
        <pc:sldMkLst>
          <pc:docMk/>
          <pc:sldMk cId="2758103542" sldId="441"/>
        </pc:sldMkLst>
      </pc:sldChg>
      <pc:sldChg chg="addSp delSp modSp add mod">
        <pc:chgData name="Sidonie Bellot" userId="f041fed5-3b29-4fbe-b39f-1eb3a2a2735c" providerId="ADAL" clId="{B9C27054-782E-4CE7-AB41-5A708441F3A0}" dt="2023-09-23T17:19:19.940" v="4430" actId="1076"/>
        <pc:sldMkLst>
          <pc:docMk/>
          <pc:sldMk cId="151538473" sldId="442"/>
        </pc:sldMkLst>
        <pc:spChg chg="add mod">
          <ac:chgData name="Sidonie Bellot" userId="f041fed5-3b29-4fbe-b39f-1eb3a2a2735c" providerId="ADAL" clId="{B9C27054-782E-4CE7-AB41-5A708441F3A0}" dt="2023-09-23T17:07:37.036" v="4263" actId="208"/>
          <ac:spMkLst>
            <pc:docMk/>
            <pc:sldMk cId="151538473" sldId="442"/>
            <ac:spMk id="5" creationId="{545EE88F-B394-6292-6A64-CF51A1DDA363}"/>
          </ac:spMkLst>
        </pc:spChg>
        <pc:spChg chg="add del mod">
          <ac:chgData name="Sidonie Bellot" userId="f041fed5-3b29-4fbe-b39f-1eb3a2a2735c" providerId="ADAL" clId="{B9C27054-782E-4CE7-AB41-5A708441F3A0}" dt="2023-09-23T17:14:07.538" v="4326" actId="478"/>
          <ac:spMkLst>
            <pc:docMk/>
            <pc:sldMk cId="151538473" sldId="442"/>
            <ac:spMk id="6" creationId="{7FAA84B8-B6FB-E65F-8D12-62CC4D623E3B}"/>
          </ac:spMkLst>
        </pc:spChg>
        <pc:spChg chg="add del mod">
          <ac:chgData name="Sidonie Bellot" userId="f041fed5-3b29-4fbe-b39f-1eb3a2a2735c" providerId="ADAL" clId="{B9C27054-782E-4CE7-AB41-5A708441F3A0}" dt="2023-09-23T17:14:09.806" v="4327" actId="478"/>
          <ac:spMkLst>
            <pc:docMk/>
            <pc:sldMk cId="151538473" sldId="442"/>
            <ac:spMk id="7" creationId="{7B2EF54C-E8B3-6B80-C1CD-069EB9741857}"/>
          </ac:spMkLst>
        </pc:spChg>
        <pc:spChg chg="add del mod">
          <ac:chgData name="Sidonie Bellot" userId="f041fed5-3b29-4fbe-b39f-1eb3a2a2735c" providerId="ADAL" clId="{B9C27054-782E-4CE7-AB41-5A708441F3A0}" dt="2023-09-23T17:14:12.127" v="4328" actId="478"/>
          <ac:spMkLst>
            <pc:docMk/>
            <pc:sldMk cId="151538473" sldId="442"/>
            <ac:spMk id="9" creationId="{FEC1DB2F-B550-C4DD-EFEA-F900C2C5F82F}"/>
          </ac:spMkLst>
        </pc:spChg>
        <pc:spChg chg="add mod">
          <ac:chgData name="Sidonie Bellot" userId="f041fed5-3b29-4fbe-b39f-1eb3a2a2735c" providerId="ADAL" clId="{B9C27054-782E-4CE7-AB41-5A708441F3A0}" dt="2023-09-23T17:08:24.589" v="4285" actId="1076"/>
          <ac:spMkLst>
            <pc:docMk/>
            <pc:sldMk cId="151538473" sldId="442"/>
            <ac:spMk id="10" creationId="{A19F9552-7B1E-004E-5EEA-2C9EC81FBE7C}"/>
          </ac:spMkLst>
        </pc:spChg>
        <pc:spChg chg="add mod">
          <ac:chgData name="Sidonie Bellot" userId="f041fed5-3b29-4fbe-b39f-1eb3a2a2735c" providerId="ADAL" clId="{B9C27054-782E-4CE7-AB41-5A708441F3A0}" dt="2023-09-23T17:19:10.499" v="4429" actId="1076"/>
          <ac:spMkLst>
            <pc:docMk/>
            <pc:sldMk cId="151538473" sldId="442"/>
            <ac:spMk id="11" creationId="{216708F0-55E0-F829-101B-516E52BBAE04}"/>
          </ac:spMkLst>
        </pc:spChg>
        <pc:spChg chg="add del mod">
          <ac:chgData name="Sidonie Bellot" userId="f041fed5-3b29-4fbe-b39f-1eb3a2a2735c" providerId="ADAL" clId="{B9C27054-782E-4CE7-AB41-5A708441F3A0}" dt="2023-09-23T17:14:55.851" v="4331" actId="478"/>
          <ac:spMkLst>
            <pc:docMk/>
            <pc:sldMk cId="151538473" sldId="442"/>
            <ac:spMk id="12" creationId="{D16BBC78-AE42-C5FD-5F6B-0AF3E24AC492}"/>
          </ac:spMkLst>
        </pc:spChg>
        <pc:spChg chg="add mod">
          <ac:chgData name="Sidonie Bellot" userId="f041fed5-3b29-4fbe-b39f-1eb3a2a2735c" providerId="ADAL" clId="{B9C27054-782E-4CE7-AB41-5A708441F3A0}" dt="2023-09-23T17:15:47.613" v="4344" actId="1076"/>
          <ac:spMkLst>
            <pc:docMk/>
            <pc:sldMk cId="151538473" sldId="442"/>
            <ac:spMk id="13" creationId="{424AAEB6-1D1E-2A40-88AC-58CAFC4E2C6D}"/>
          </ac:spMkLst>
        </pc:spChg>
        <pc:spChg chg="add del mod">
          <ac:chgData name="Sidonie Bellot" userId="f041fed5-3b29-4fbe-b39f-1eb3a2a2735c" providerId="ADAL" clId="{B9C27054-782E-4CE7-AB41-5A708441F3A0}" dt="2023-09-23T17:18:18.617" v="4418" actId="478"/>
          <ac:spMkLst>
            <pc:docMk/>
            <pc:sldMk cId="151538473" sldId="442"/>
            <ac:spMk id="14" creationId="{69C1EFEC-C97B-7DF3-CB4D-DF299429EE34}"/>
          </ac:spMkLst>
        </pc:spChg>
        <pc:spChg chg="add del mod">
          <ac:chgData name="Sidonie Bellot" userId="f041fed5-3b29-4fbe-b39f-1eb3a2a2735c" providerId="ADAL" clId="{B9C27054-782E-4CE7-AB41-5A708441F3A0}" dt="2023-09-23T17:16:29.831" v="4360" actId="478"/>
          <ac:spMkLst>
            <pc:docMk/>
            <pc:sldMk cId="151538473" sldId="442"/>
            <ac:spMk id="15" creationId="{40FD5D5B-9110-89FC-02B5-2B6242CB5254}"/>
          </ac:spMkLst>
        </pc:sp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7" creationId="{006128E0-5389-240F-6974-A16B01BC55C5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8" creationId="{347E87CF-E0D2-3323-009C-4837DC468570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9" creationId="{C7D35119-8462-BBC7-DA59-1E39FA7CF4E0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0" creationId="{CE392BF0-10AE-5CF0-F55C-51FB0AA4240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1" creationId="{9B6A65F0-0905-5A23-D43D-0AB837C849F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2" creationId="{F96CD1EA-BB1B-D6A6-7DA0-0062ABB10D0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3" creationId="{E3F35AE0-FEDB-BA19-F51F-11357E60F64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4" creationId="{D4813FBA-E4B8-DB66-0D4B-EC0EF7BA8C40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5" creationId="{AF9AEE27-1D42-D723-2952-C70E7E38E411}"/>
          </ac:picMkLst>
        </pc:picChg>
      </pc:sldChg>
      <pc:sldChg chg="addSp delSp modSp new mod setBg">
        <pc:chgData name="Sidonie Bellot" userId="f041fed5-3b29-4fbe-b39f-1eb3a2a2735c" providerId="ADAL" clId="{B9C27054-782E-4CE7-AB41-5A708441F3A0}" dt="2023-09-23T19:42:31.928" v="5467" actId="1076"/>
        <pc:sldMkLst>
          <pc:docMk/>
          <pc:sldMk cId="2414431457" sldId="443"/>
        </pc:sldMkLst>
        <pc:spChg chg="add del mod">
          <ac:chgData name="Sidonie Bellot" userId="f041fed5-3b29-4fbe-b39f-1eb3a2a2735c" providerId="ADAL" clId="{B9C27054-782E-4CE7-AB41-5A708441F3A0}" dt="2023-09-23T19:35:02.157" v="5234" actId="478"/>
          <ac:spMkLst>
            <pc:docMk/>
            <pc:sldMk cId="2414431457" sldId="443"/>
            <ac:spMk id="2" creationId="{52F1E5E3-B7A8-560D-3D55-D45081DE3542}"/>
          </ac:spMkLst>
        </pc:spChg>
        <pc:spChg chg="add del">
          <ac:chgData name="Sidonie Bellot" userId="f041fed5-3b29-4fbe-b39f-1eb3a2a2735c" providerId="ADAL" clId="{B9C27054-782E-4CE7-AB41-5A708441F3A0}" dt="2023-09-23T19:38:52.267" v="5413" actId="478"/>
          <ac:spMkLst>
            <pc:docMk/>
            <pc:sldMk cId="2414431457" sldId="443"/>
            <ac:spMk id="4" creationId="{C13FF6AB-0F51-F4CC-9D27-DE81CBAA3E27}"/>
          </ac:spMkLst>
        </pc:spChg>
        <pc:spChg chg="add del mod">
          <ac:chgData name="Sidonie Bellot" userId="f041fed5-3b29-4fbe-b39f-1eb3a2a2735c" providerId="ADAL" clId="{B9C27054-782E-4CE7-AB41-5A708441F3A0}" dt="2023-09-23T19:38:55.123" v="5414" actId="478"/>
          <ac:spMkLst>
            <pc:docMk/>
            <pc:sldMk cId="2414431457" sldId="443"/>
            <ac:spMk id="6" creationId="{8BE2EC3D-488B-E190-E3D7-ABE63D535B66}"/>
          </ac:spMkLst>
        </pc:spChg>
        <pc:spChg chg="add mod">
          <ac:chgData name="Sidonie Bellot" userId="f041fed5-3b29-4fbe-b39f-1eb3a2a2735c" providerId="ADAL" clId="{B9C27054-782E-4CE7-AB41-5A708441F3A0}" dt="2023-09-23T19:42:31.928" v="5467" actId="1076"/>
          <ac:spMkLst>
            <pc:docMk/>
            <pc:sldMk cId="2414431457" sldId="443"/>
            <ac:spMk id="7" creationId="{459B0650-E114-5295-1F6D-C87A0D4334C5}"/>
          </ac:spMkLst>
        </pc:spChg>
        <pc:spChg chg="add mod">
          <ac:chgData name="Sidonie Bellot" userId="f041fed5-3b29-4fbe-b39f-1eb3a2a2735c" providerId="ADAL" clId="{B9C27054-782E-4CE7-AB41-5A708441F3A0}" dt="2023-09-23T19:39:31.536" v="5435" actId="1076"/>
          <ac:spMkLst>
            <pc:docMk/>
            <pc:sldMk cId="2414431457" sldId="443"/>
            <ac:spMk id="8" creationId="{EA47D204-961E-733B-F852-5B3CD4D243BC}"/>
          </ac:spMkLst>
        </pc:spChg>
        <pc:spChg chg="add mod">
          <ac:chgData name="Sidonie Bellot" userId="f041fed5-3b29-4fbe-b39f-1eb3a2a2735c" providerId="ADAL" clId="{B9C27054-782E-4CE7-AB41-5A708441F3A0}" dt="2023-09-23T19:39:36.018" v="5436" actId="1076"/>
          <ac:spMkLst>
            <pc:docMk/>
            <pc:sldMk cId="2414431457" sldId="443"/>
            <ac:spMk id="9" creationId="{B8C3A6B4-DFF3-A4B4-BD42-DA3B7250E471}"/>
          </ac:spMkLst>
        </pc:spChg>
        <pc:spChg chg="add del mod">
          <ac:chgData name="Sidonie Bellot" userId="f041fed5-3b29-4fbe-b39f-1eb3a2a2735c" providerId="ADAL" clId="{B9C27054-782E-4CE7-AB41-5A708441F3A0}" dt="2023-09-23T19:39:11.737" v="5430" actId="478"/>
          <ac:spMkLst>
            <pc:docMk/>
            <pc:sldMk cId="2414431457" sldId="443"/>
            <ac:spMk id="10" creationId="{6094F8CA-A028-34D4-79BE-93E041A7E6E1}"/>
          </ac:spMkLst>
        </pc:spChg>
        <pc:grpChg chg="add del mod">
          <ac:chgData name="Sidonie Bellot" userId="f041fed5-3b29-4fbe-b39f-1eb3a2a2735c" providerId="ADAL" clId="{B9C27054-782E-4CE7-AB41-5A708441F3A0}" dt="2023-09-23T19:40:12.379" v="5442" actId="165"/>
          <ac:grpSpMkLst>
            <pc:docMk/>
            <pc:sldMk cId="2414431457" sldId="443"/>
            <ac:grpSpMk id="11" creationId="{D5F693C1-776A-6899-3CBF-B1D1661E6205}"/>
          </ac:grpSpMkLst>
        </pc:grpChg>
        <pc:picChg chg="mod topLvl modCrop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2" creationId="{960E4FA1-0DD4-0A39-6C9B-4B09D236136F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3" creationId="{CE0ABCA4-C7DF-4CBB-2AE5-FC77C50245F8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4" creationId="{4C37D7C8-1F0A-24E8-E350-4E5AE1EF10DA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5" creationId="{E0FBD3CE-7BF8-583E-2B59-65B9F4EF6002}"/>
          </ac:picMkLst>
        </pc:picChg>
        <pc:picChg chg="add mod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6" creationId="{11347188-ABDC-B8F0-92D6-B8A53DF85034}"/>
          </ac:picMkLst>
        </pc:picChg>
      </pc:sldChg>
      <pc:sldChg chg="modSp add mod">
        <pc:chgData name="Sidonie Bellot" userId="f041fed5-3b29-4fbe-b39f-1eb3a2a2735c" providerId="ADAL" clId="{B9C27054-782E-4CE7-AB41-5A708441F3A0}" dt="2023-09-23T19:06:56.336" v="4931" actId="20577"/>
        <pc:sldMkLst>
          <pc:docMk/>
          <pc:sldMk cId="3645330387" sldId="444"/>
        </pc:sldMkLst>
        <pc:spChg chg="mod">
          <ac:chgData name="Sidonie Bellot" userId="f041fed5-3b29-4fbe-b39f-1eb3a2a2735c" providerId="ADAL" clId="{B9C27054-782E-4CE7-AB41-5A708441F3A0}" dt="2023-09-23T19:06:56.336" v="4931" actId="20577"/>
          <ac:spMkLst>
            <pc:docMk/>
            <pc:sldMk cId="3645330387" sldId="444"/>
            <ac:spMk id="2" creationId="{52F1E5E3-B7A8-560D-3D55-D45081DE3542}"/>
          </ac:spMkLst>
        </pc:spChg>
      </pc:sldChg>
      <pc:sldChg chg="addSp modSp new del mod">
        <pc:chgData name="Sidonie Bellot" userId="f041fed5-3b29-4fbe-b39f-1eb3a2a2735c" providerId="ADAL" clId="{B9C27054-782E-4CE7-AB41-5A708441F3A0}" dt="2023-09-23T19:07:21.007" v="4947" actId="47"/>
        <pc:sldMkLst>
          <pc:docMk/>
          <pc:sldMk cId="2527854260" sldId="445"/>
        </pc:sldMkLst>
        <pc:spChg chg="add mod">
          <ac:chgData name="Sidonie Bellot" userId="f041fed5-3b29-4fbe-b39f-1eb3a2a2735c" providerId="ADAL" clId="{B9C27054-782E-4CE7-AB41-5A708441F3A0}" dt="2023-09-23T19:07:17.759" v="4946" actId="20577"/>
          <ac:spMkLst>
            <pc:docMk/>
            <pc:sldMk cId="2527854260" sldId="445"/>
            <ac:spMk id="2" creationId="{F3A6D2CA-719E-6E9D-4E21-3AE63C9CA642}"/>
          </ac:spMkLst>
        </pc:spChg>
      </pc:sldChg>
      <pc:sldChg chg="addSp modSp new mod setBg">
        <pc:chgData name="Sidonie Bellot" userId="f041fed5-3b29-4fbe-b39f-1eb3a2a2735c" providerId="ADAL" clId="{B9C27054-782E-4CE7-AB41-5A708441F3A0}" dt="2023-09-23T19:32:44.736" v="5230" actId="20577"/>
        <pc:sldMkLst>
          <pc:docMk/>
          <pc:sldMk cId="3767505467" sldId="445"/>
        </pc:sldMkLst>
        <pc:spChg chg="add mod">
          <ac:chgData name="Sidonie Bellot" userId="f041fed5-3b29-4fbe-b39f-1eb3a2a2735c" providerId="ADAL" clId="{B9C27054-782E-4CE7-AB41-5A708441F3A0}" dt="2023-09-23T19:32:44.736" v="5230" actId="20577"/>
          <ac:spMkLst>
            <pc:docMk/>
            <pc:sldMk cId="3767505467" sldId="445"/>
            <ac:spMk id="3" creationId="{9555DBE0-5779-AD28-596F-107F693E1725}"/>
          </ac:spMkLst>
        </pc:sp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358210876" sldId="4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70196-77A4-439E-8E58-A3A7ED6E87C7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8E769-E486-407C-BCFC-9B584C609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75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6BA-B88C-908D-D223-FBC4911E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2573-FEF2-2BFC-BC4C-ECE1CE3A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6632-2B49-3FBB-F01E-9DF47EA6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5EC-0701-381F-F9CF-326EA921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31F5-EE2B-0A87-32FD-8496894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43FB-E9C2-432B-3A12-87254681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DE8F1-9755-E244-96FE-33E5402C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5B9A-465B-AFCB-2A4A-D61ACFE2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E22-8C91-B042-1E89-D54F6C5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7A66-0B40-CECF-DE04-9B38BD9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7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19FF7-0117-B28D-DB00-E58F810C2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FA01-821D-59DE-D30B-DDDBDCC0E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BC16-6158-D23A-C85B-02A925F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52A3-68CA-6DBC-166C-866EC6C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5136-8D83-2ACD-4786-3304A2F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86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C2A-E372-3352-3833-1E27FE2A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C246-3F09-E245-238A-74D43A31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BFE-3845-FE45-E0A1-876A85A3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636B-D9C2-BA4B-61FB-53CEEB7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6F01-7582-E216-4DE9-8841926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0A8-9ED7-9035-9E2D-4DB9CA8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3F05-9E43-6FF8-57D6-7A7F9EA9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4665-E933-E97B-8442-C27B05CB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49BE-B149-763A-3D3D-8AC4908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342-EAC3-BD0A-4E56-42216851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8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A3C-358C-CD43-1372-2D6C46C1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FFB7-B953-5BBB-D0CF-12AFE3C57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8F7-6DE9-A871-4120-C13DF0F1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5939-10F2-E227-5AFC-F58811CA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C76B-AF7F-B392-03F3-948043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CCF6-73A9-DAFF-0356-8E75599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AC8-F912-6EF8-CA8A-EA906D5C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07CD-8F8D-8B4B-DFF0-913F77BDC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C72-4073-F4CA-4E58-9DFBABED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734BC-6C8C-2D8A-E657-FDC68F5C1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9615C-3B6A-9567-5AA3-7CE6975F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DE536-E77F-34AB-730B-B9534944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D6F2-26E5-BE6E-38E8-4E49FA3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F517A-D6B7-E579-5AB4-02E9D088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4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2F1-6AEE-61A3-7E1F-1BFAA1F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2388-324C-43AA-FD34-51A48D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07CE-DD33-F9BE-B109-CB0F66E2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61AA-38C7-3030-49BE-8FF288D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74838-32DC-D68D-A230-EDFC9D70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832C4-BF36-557F-4B48-DD187F42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6940-A823-976B-BF47-1C6754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1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BF7-6828-957C-D296-09C16DF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3F6-D4C8-C624-D187-60A567BB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186A-C7F5-7EF5-D8A0-EB62253A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C89EA-71EE-FC66-167A-EEE91037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61E6D-A92A-B117-BD04-0DC3969A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0D37-0932-2711-05FF-9DD3AD6B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BBD-EB5E-69DF-5EE4-CE4A0F72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4396-4622-22C9-98F0-979A5DB06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E080B-B567-98DE-A30E-A958CC23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D0BE-741B-44B3-EDA5-B7A487A6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7532-AFFC-7588-4D5E-22263B2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217D-6C54-FD4F-4BAD-1C48DA2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9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75AC-57E2-C7C5-E0E1-0C0A1F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AC7-5DC3-939D-724F-8C56CE0F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BD1-772D-BF87-3972-5253EC633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BCC-3480-3956-5C31-E1A8D9BA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5BAD-BFF8-FF43-A6F3-683F41011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urm.schedmd.com/" TargetMode="External"/><Relationship Id="rId5" Type="http://schemas.openxmlformats.org/officeDocument/2006/relationships/hyperlink" Target="https://help.cropdiversity.ac.uk/slurm-overview.htm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D2429-C91E-0A85-000C-61C89ABABB2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1C07A-8C28-DD83-2805-32EB0E6274D4}"/>
              </a:ext>
            </a:extLst>
          </p:cNvPr>
          <p:cNvSpPr txBox="1"/>
          <p:nvPr/>
        </p:nvSpPr>
        <p:spPr>
          <a:xfrm>
            <a:off x="1673513" y="1569928"/>
            <a:ext cx="88449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Plotting Astral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A bit on chloroplast genome assembly</a:t>
            </a:r>
          </a:p>
          <a:p>
            <a:r>
              <a:rPr lang="en-GB" sz="2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Coffee 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High Performance computing</a:t>
            </a:r>
          </a:p>
          <a:p>
            <a:r>
              <a:rPr lang="en-GB" sz="2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Lunch break</a:t>
            </a:r>
            <a:endParaRPr lang="en-GB" sz="2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Population genomics intro</a:t>
            </a:r>
          </a:p>
        </p:txBody>
      </p:sp>
    </p:spTree>
    <p:extLst>
      <p:ext uri="{BB962C8B-B14F-4D97-AF65-F5344CB8AC3E}">
        <p14:creationId xmlns:p14="http://schemas.microsoft.com/office/powerpoint/2010/main" val="418175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2DE35-77B9-F7B6-89A6-BD897BC45121}"/>
              </a:ext>
            </a:extLst>
          </p:cNvPr>
          <p:cNvSpPr/>
          <p:nvPr/>
        </p:nvSpPr>
        <p:spPr>
          <a:xfrm>
            <a:off x="185886" y="1009651"/>
            <a:ext cx="5396144" cy="5112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8E04-3441-7F4C-70B5-462445FA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85886" y="6317703"/>
            <a:ext cx="5396144" cy="213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AA2F7-E151-0505-EF4D-A2086E9C5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3" t="35235" r="45677" b="26407"/>
          <a:stretch/>
        </p:blipFill>
        <p:spPr>
          <a:xfrm>
            <a:off x="185886" y="2568454"/>
            <a:ext cx="5396144" cy="3554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C1154-D4C9-E6AA-C7B1-00223E72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1" t="70261" r="58664" b="16721"/>
          <a:stretch/>
        </p:blipFill>
        <p:spPr>
          <a:xfrm>
            <a:off x="1247775" y="1771651"/>
            <a:ext cx="3333749" cy="12421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7693E4-22D3-0352-D9E5-2E39BECA353E}"/>
              </a:ext>
            </a:extLst>
          </p:cNvPr>
          <p:cNvSpPr/>
          <p:nvPr/>
        </p:nvSpPr>
        <p:spPr>
          <a:xfrm>
            <a:off x="2228850" y="1819275"/>
            <a:ext cx="1295400" cy="370697"/>
          </a:xfrm>
          <a:prstGeom prst="rect">
            <a:avLst/>
          </a:prstGeom>
          <a:solidFill>
            <a:srgbClr val="96A8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ABD5B-4836-81C3-C293-DBCDB72C40E3}"/>
              </a:ext>
            </a:extLst>
          </p:cNvPr>
          <p:cNvSpPr txBox="1"/>
          <p:nvPr/>
        </p:nvSpPr>
        <p:spPr>
          <a:xfrm>
            <a:off x="2269139" y="181977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D7A28-ECF0-98FB-C93F-669F9F062F8F}"/>
              </a:ext>
            </a:extLst>
          </p:cNvPr>
          <p:cNvSpPr txBox="1"/>
          <p:nvPr/>
        </p:nvSpPr>
        <p:spPr>
          <a:xfrm>
            <a:off x="185886" y="1201133"/>
            <a:ext cx="53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ova Light" panose="020B0304020202020204" pitchFamily="34" charset="0"/>
              </a:rPr>
              <a:t>High Performance Computer =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11DD2-6416-4E98-6A1D-A37F9E343616}"/>
              </a:ext>
            </a:extLst>
          </p:cNvPr>
          <p:cNvSpPr txBox="1"/>
          <p:nvPr/>
        </p:nvSpPr>
        <p:spPr>
          <a:xfrm>
            <a:off x="6343650" y="2568454"/>
            <a:ext cx="55173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Node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 = computer</a:t>
            </a: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Cluster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: group of interconnected nodes</a:t>
            </a:r>
          </a:p>
          <a:p>
            <a:endParaRPr lang="fr-FR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Head node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: the node to which users connect remotely</a:t>
            </a:r>
          </a:p>
          <a:p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Usually small computing / storage capacity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Avoid performing analyses on the head node!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olidFill>
                <a:srgbClr val="FFF2CC"/>
              </a:solidFill>
              <a:latin typeface="Arial Nova Light" panose="020B0304020202020204" pitchFamily="34" charset="0"/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CPU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(Central Processing Unit) = Core: computing unit</a:t>
            </a:r>
            <a:endParaRPr lang="fr-FR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29D88-35D1-6CC0-579B-14356110BC4E}"/>
              </a:ext>
            </a:extLst>
          </p:cNvPr>
          <p:cNvSpPr/>
          <p:nvPr/>
        </p:nvSpPr>
        <p:spPr>
          <a:xfrm>
            <a:off x="752475" y="5505451"/>
            <a:ext cx="4314825" cy="209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324B46-FCED-6316-3C52-4610AD4703B9}"/>
              </a:ext>
            </a:extLst>
          </p:cNvPr>
          <p:cNvCxnSpPr/>
          <p:nvPr/>
        </p:nvCxnSpPr>
        <p:spPr>
          <a:xfrm>
            <a:off x="5353050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6E7492-A2FF-B8E4-821F-B4341267E1CE}"/>
              </a:ext>
            </a:extLst>
          </p:cNvPr>
          <p:cNvCxnSpPr/>
          <p:nvPr/>
        </p:nvCxnSpPr>
        <p:spPr>
          <a:xfrm>
            <a:off x="3943350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EFBEC5-9AD4-342B-CD94-688454309D56}"/>
              </a:ext>
            </a:extLst>
          </p:cNvPr>
          <p:cNvCxnSpPr/>
          <p:nvPr/>
        </p:nvCxnSpPr>
        <p:spPr>
          <a:xfrm>
            <a:off x="2619375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00E981-B077-27E1-57DA-5CB6C5DC26BE}"/>
              </a:ext>
            </a:extLst>
          </p:cNvPr>
          <p:cNvCxnSpPr/>
          <p:nvPr/>
        </p:nvCxnSpPr>
        <p:spPr>
          <a:xfrm>
            <a:off x="1247775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01D177A-A72D-6BA6-8487-C922965B10D7}"/>
              </a:ext>
            </a:extLst>
          </p:cNvPr>
          <p:cNvSpPr/>
          <p:nvPr/>
        </p:nvSpPr>
        <p:spPr>
          <a:xfrm>
            <a:off x="5582030" y="1771651"/>
            <a:ext cx="532641" cy="3209924"/>
          </a:xfrm>
          <a:prstGeom prst="rightBrace">
            <a:avLst>
              <a:gd name="adj1" fmla="val 8333"/>
              <a:gd name="adj2" fmla="val 7863"/>
            </a:avLst>
          </a:prstGeom>
          <a:ln w="38100">
            <a:solidFill>
              <a:srgbClr val="D5DC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1A16C-4297-639F-1805-4704E5341952}"/>
              </a:ext>
            </a:extLst>
          </p:cNvPr>
          <p:cNvSpPr txBox="1"/>
          <p:nvPr/>
        </p:nvSpPr>
        <p:spPr>
          <a:xfrm>
            <a:off x="6334127" y="1819771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D5DCE9"/>
                </a:solidFill>
                <a:latin typeface="Arial Nova Light" panose="020B0304020202020204" pitchFamily="34" charset="0"/>
              </a:rPr>
              <a:t>Physical components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56BB536-4C91-7087-98F3-FF99DB23179D}"/>
              </a:ext>
            </a:extLst>
          </p:cNvPr>
          <p:cNvSpPr/>
          <p:nvPr/>
        </p:nvSpPr>
        <p:spPr>
          <a:xfrm>
            <a:off x="5596548" y="5151983"/>
            <a:ext cx="532641" cy="931974"/>
          </a:xfrm>
          <a:prstGeom prst="rightBrace">
            <a:avLst>
              <a:gd name="adj1" fmla="val 6879"/>
              <a:gd name="adj2" fmla="val 49766"/>
            </a:avLst>
          </a:prstGeom>
          <a:ln w="38100">
            <a:solidFill>
              <a:srgbClr val="F9F1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5EB88-781D-E274-D1BF-EAA8215D65AB}"/>
              </a:ext>
            </a:extLst>
          </p:cNvPr>
          <p:cNvSpPr txBox="1"/>
          <p:nvPr/>
        </p:nvSpPr>
        <p:spPr>
          <a:xfrm>
            <a:off x="6334126" y="5433304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9F1D2"/>
                </a:solidFill>
                <a:latin typeface="Arial Nova Light" panose="020B0304020202020204" pitchFamily="34" charset="0"/>
              </a:rPr>
              <a:t>Virtual components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29DFC-2AB1-A06F-3B97-63824DBD22C3}"/>
              </a:ext>
            </a:extLst>
          </p:cNvPr>
          <p:cNvSpPr txBox="1"/>
          <p:nvPr/>
        </p:nvSpPr>
        <p:spPr>
          <a:xfrm>
            <a:off x="6343650" y="5899291"/>
            <a:ext cx="5581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Thread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: connection between the CPU and the software</a:t>
            </a: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Hyperthreading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: 2 connections in parallel are possible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C8ECC1-22BA-7BC6-BB86-8535DEF4D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" t="31920" r="38750" b="14722"/>
          <a:stretch/>
        </p:blipFill>
        <p:spPr>
          <a:xfrm>
            <a:off x="8915778" y="1619310"/>
            <a:ext cx="1408290" cy="7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D797-87E1-355D-6C09-E1331D2AA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576154" y="6281678"/>
            <a:ext cx="5480478" cy="216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0FB5C-FA7E-6026-1161-D4F73A5E2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3" t="21655" r="15625" b="64941"/>
          <a:stretch/>
        </p:blipFill>
        <p:spPr>
          <a:xfrm>
            <a:off x="1576154" y="2707991"/>
            <a:ext cx="9453531" cy="11347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023B32-CDE1-8523-9D11-C92D671CD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59357" r="15469" b="29166"/>
          <a:stretch/>
        </p:blipFill>
        <p:spPr>
          <a:xfrm>
            <a:off x="1576154" y="5117722"/>
            <a:ext cx="9453531" cy="9655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897EE-DF23-3BDF-F3F0-6EC44C4EB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35631" r="15469" b="47613"/>
          <a:stretch/>
        </p:blipFill>
        <p:spPr>
          <a:xfrm>
            <a:off x="1576154" y="1165355"/>
            <a:ext cx="9453531" cy="1409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CD7945-D3B6-2F44-6281-16D1171D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9" t="76943" r="15619" b="10943"/>
          <a:stretch/>
        </p:blipFill>
        <p:spPr>
          <a:xfrm>
            <a:off x="1576155" y="3971046"/>
            <a:ext cx="9453531" cy="10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an example of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2E8CE-D56E-3E37-CBED-9DAB62F54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6250" r="16172" b="8611"/>
          <a:stretch/>
        </p:blipFill>
        <p:spPr>
          <a:xfrm>
            <a:off x="1695450" y="1160328"/>
            <a:ext cx="8801100" cy="50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8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C4EB4-107D-708F-6F02-685E019FEC53}"/>
              </a:ext>
            </a:extLst>
          </p:cNvPr>
          <p:cNvSpPr/>
          <p:nvPr/>
        </p:nvSpPr>
        <p:spPr>
          <a:xfrm>
            <a:off x="491612" y="1202608"/>
            <a:ext cx="6156994" cy="5017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insider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C0B58-C9C4-9E3A-9E03-D0F04E563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t="5592" r="41210" b="90775"/>
          <a:stretch/>
        </p:blipFill>
        <p:spPr>
          <a:xfrm>
            <a:off x="491612" y="1202608"/>
            <a:ext cx="6156994" cy="2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E915B-5A50-E913-2BB2-D46F23395380}"/>
              </a:ext>
            </a:extLst>
          </p:cNvPr>
          <p:cNvSpPr/>
          <p:nvPr/>
        </p:nvSpPr>
        <p:spPr>
          <a:xfrm>
            <a:off x="491612" y="1202608"/>
            <a:ext cx="6156994" cy="5217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insider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C0B58-C9C4-9E3A-9E03-D0F04E563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t="5591" r="41210" b="83822"/>
          <a:stretch/>
        </p:blipFill>
        <p:spPr>
          <a:xfrm>
            <a:off x="491612" y="1202608"/>
            <a:ext cx="6156994" cy="79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DBB3D-2ACB-E8C4-6627-2216E9069FB2}"/>
              </a:ext>
            </a:extLst>
          </p:cNvPr>
          <p:cNvSpPr txBox="1"/>
          <p:nvPr/>
        </p:nvSpPr>
        <p:spPr>
          <a:xfrm>
            <a:off x="6994457" y="1711789"/>
            <a:ext cx="4845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Connect to the HPC </a:t>
            </a:r>
          </a:p>
          <a:p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ssh command + user name + HPC address</a:t>
            </a:r>
          </a:p>
          <a:p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Type your password + additional code if asked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256C4-43BD-43AB-B80C-AA03D18C4B75}"/>
              </a:ext>
            </a:extLst>
          </p:cNvPr>
          <p:cNvSpPr txBox="1"/>
          <p:nvPr/>
        </p:nvSpPr>
        <p:spPr>
          <a:xfrm>
            <a:off x="6994457" y="1337200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156322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2B2DD-BE92-4365-96A3-1C74A901503B}"/>
              </a:ext>
            </a:extLst>
          </p:cNvPr>
          <p:cNvSpPr/>
          <p:nvPr/>
        </p:nvSpPr>
        <p:spPr>
          <a:xfrm>
            <a:off x="491612" y="1202608"/>
            <a:ext cx="6156994" cy="5217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insider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C0B58-C9C4-9E3A-9E03-D0F04E563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t="5592" r="41210" b="54618"/>
          <a:stretch/>
        </p:blipFill>
        <p:spPr>
          <a:xfrm>
            <a:off x="491612" y="1202608"/>
            <a:ext cx="6156994" cy="2997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DBB3D-2ACB-E8C4-6627-2216E9069FB2}"/>
              </a:ext>
            </a:extLst>
          </p:cNvPr>
          <p:cNvSpPr txBox="1"/>
          <p:nvPr/>
        </p:nvSpPr>
        <p:spPr>
          <a:xfrm>
            <a:off x="6994457" y="171178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Connect to the HPC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685A5-D8BC-FF04-5ED3-DFA98B385B7E}"/>
              </a:ext>
            </a:extLst>
          </p:cNvPr>
          <p:cNvSpPr txBox="1"/>
          <p:nvPr/>
        </p:nvSpPr>
        <p:spPr>
          <a:xfrm>
            <a:off x="6994457" y="2772563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the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C32D4-0B47-E9F2-DF5E-CDA753E38319}"/>
              </a:ext>
            </a:extLst>
          </p:cNvPr>
          <p:cNvSpPr txBox="1"/>
          <p:nvPr/>
        </p:nvSpPr>
        <p:spPr>
          <a:xfrm>
            <a:off x="6994457" y="3244334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your use of the 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256C4-43BD-43AB-B80C-AA03D18C4B75}"/>
              </a:ext>
            </a:extLst>
          </p:cNvPr>
          <p:cNvSpPr txBox="1"/>
          <p:nvPr/>
        </p:nvSpPr>
        <p:spPr>
          <a:xfrm>
            <a:off x="6994457" y="1337200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your computer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4F1D0-E112-CA29-844F-9E6F289A35F2}"/>
              </a:ext>
            </a:extLst>
          </p:cNvPr>
          <p:cNvSpPr txBox="1"/>
          <p:nvPr/>
        </p:nvSpPr>
        <p:spPr>
          <a:xfrm>
            <a:off x="6994454" y="229047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408332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861E11-217F-1E66-8115-7053C288B400}"/>
              </a:ext>
            </a:extLst>
          </p:cNvPr>
          <p:cNvSpPr/>
          <p:nvPr/>
        </p:nvSpPr>
        <p:spPr>
          <a:xfrm>
            <a:off x="491612" y="1202608"/>
            <a:ext cx="6156994" cy="5217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insider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C0B58-C9C4-9E3A-9E03-D0F04E563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t="5591" r="41210" b="39068"/>
          <a:stretch/>
        </p:blipFill>
        <p:spPr>
          <a:xfrm>
            <a:off x="491612" y="1202609"/>
            <a:ext cx="6156994" cy="4169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47209-77F5-4261-ABDB-027671F40A14}"/>
              </a:ext>
            </a:extLst>
          </p:cNvPr>
          <p:cNvSpPr txBox="1"/>
          <p:nvPr/>
        </p:nvSpPr>
        <p:spPr>
          <a:xfrm>
            <a:off x="6994456" y="3911084"/>
            <a:ext cx="51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the cluster, in your user space (~)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58FBF-4984-7FD7-52D7-6441160BE7C7}"/>
              </a:ext>
            </a:extLst>
          </p:cNvPr>
          <p:cNvSpPr txBox="1"/>
          <p:nvPr/>
        </p:nvSpPr>
        <p:spPr>
          <a:xfrm>
            <a:off x="6994455" y="4572000"/>
            <a:ext cx="51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can see what is around your user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B20F4-A072-C97D-E253-7561ED7E65AF}"/>
              </a:ext>
            </a:extLst>
          </p:cNvPr>
          <p:cNvSpPr txBox="1"/>
          <p:nvPr/>
        </p:nvSpPr>
        <p:spPr>
          <a:xfrm>
            <a:off x="6994457" y="171178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Connect to the HPC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62962-912E-2099-C760-B77DCCFEB5EF}"/>
              </a:ext>
            </a:extLst>
          </p:cNvPr>
          <p:cNvSpPr txBox="1"/>
          <p:nvPr/>
        </p:nvSpPr>
        <p:spPr>
          <a:xfrm>
            <a:off x="6994457" y="2772563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the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134F6-4F44-D3FB-62F0-D8C7370CA409}"/>
              </a:ext>
            </a:extLst>
          </p:cNvPr>
          <p:cNvSpPr txBox="1"/>
          <p:nvPr/>
        </p:nvSpPr>
        <p:spPr>
          <a:xfrm>
            <a:off x="6994457" y="3244334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your use of the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7C52F-4F28-EB31-AB81-643D46D7DB0C}"/>
              </a:ext>
            </a:extLst>
          </p:cNvPr>
          <p:cNvSpPr txBox="1"/>
          <p:nvPr/>
        </p:nvSpPr>
        <p:spPr>
          <a:xfrm>
            <a:off x="6994457" y="1337200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your computer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E67-B957-E694-36A5-6B8DEBFB5E25}"/>
              </a:ext>
            </a:extLst>
          </p:cNvPr>
          <p:cNvSpPr txBox="1"/>
          <p:nvPr/>
        </p:nvSpPr>
        <p:spPr>
          <a:xfrm>
            <a:off x="6994454" y="229047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26336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3EB42A-B3A6-BC6D-DA74-67E3E5562E39}"/>
              </a:ext>
            </a:extLst>
          </p:cNvPr>
          <p:cNvSpPr/>
          <p:nvPr/>
        </p:nvSpPr>
        <p:spPr>
          <a:xfrm>
            <a:off x="491612" y="1202608"/>
            <a:ext cx="6156994" cy="5217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insider 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C0B58-C9C4-9E3A-9E03-D0F04E563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t="5591" r="41210" b="25162"/>
          <a:stretch/>
        </p:blipFill>
        <p:spPr>
          <a:xfrm>
            <a:off x="491612" y="1202608"/>
            <a:ext cx="6156994" cy="5217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47209-77F5-4261-ABDB-027671F40A14}"/>
              </a:ext>
            </a:extLst>
          </p:cNvPr>
          <p:cNvSpPr txBox="1"/>
          <p:nvPr/>
        </p:nvSpPr>
        <p:spPr>
          <a:xfrm>
            <a:off x="6994456" y="3911084"/>
            <a:ext cx="51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the cluster, in your user space (~)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58FBF-4984-7FD7-52D7-6441160BE7C7}"/>
              </a:ext>
            </a:extLst>
          </p:cNvPr>
          <p:cNvSpPr txBox="1"/>
          <p:nvPr/>
        </p:nvSpPr>
        <p:spPr>
          <a:xfrm>
            <a:off x="6994455" y="4572000"/>
            <a:ext cx="51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can see what is around your user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611777-9097-00FC-BDF6-95564ED91809}"/>
              </a:ext>
            </a:extLst>
          </p:cNvPr>
          <p:cNvSpPr txBox="1"/>
          <p:nvPr/>
        </p:nvSpPr>
        <p:spPr>
          <a:xfrm>
            <a:off x="6994454" y="5151468"/>
            <a:ext cx="512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other users have their own space</a:t>
            </a: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cannot do much outside of your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4112D-C9D4-F045-AB17-0FE5EB67EB45}"/>
              </a:ext>
            </a:extLst>
          </p:cNvPr>
          <p:cNvSpPr txBox="1"/>
          <p:nvPr/>
        </p:nvSpPr>
        <p:spPr>
          <a:xfrm>
            <a:off x="6994457" y="171178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Connect to the HPC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C1867-F077-DB7E-354D-0EB4253AE660}"/>
              </a:ext>
            </a:extLst>
          </p:cNvPr>
          <p:cNvSpPr txBox="1"/>
          <p:nvPr/>
        </p:nvSpPr>
        <p:spPr>
          <a:xfrm>
            <a:off x="6994457" y="2772563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the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8D862-6E4F-F32C-76E4-EC5E0597AB20}"/>
              </a:ext>
            </a:extLst>
          </p:cNvPr>
          <p:cNvSpPr txBox="1"/>
          <p:nvPr/>
        </p:nvSpPr>
        <p:spPr>
          <a:xfrm>
            <a:off x="6994457" y="1337200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your computer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84770-8FA5-9E7F-B79F-CBD08EC40C2D}"/>
              </a:ext>
            </a:extLst>
          </p:cNvPr>
          <p:cNvSpPr txBox="1"/>
          <p:nvPr/>
        </p:nvSpPr>
        <p:spPr>
          <a:xfrm>
            <a:off x="6994454" y="2290479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You are now in the cluster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513D3-6D41-AE89-FDE8-B7093CDE28C4}"/>
              </a:ext>
            </a:extLst>
          </p:cNvPr>
          <p:cNvSpPr txBox="1"/>
          <p:nvPr/>
        </p:nvSpPr>
        <p:spPr>
          <a:xfrm>
            <a:off x="6994457" y="3244334"/>
            <a:ext cx="484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Information about your use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81223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good 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256C4-43BD-43AB-B80C-AA03D18C4B75}"/>
              </a:ext>
            </a:extLst>
          </p:cNvPr>
          <p:cNvSpPr txBox="1"/>
          <p:nvPr/>
        </p:nvSpPr>
        <p:spPr>
          <a:xfrm>
            <a:off x="1387440" y="1582340"/>
            <a:ext cx="94171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Save space for other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Learn and follow recommandations about where you should store your files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Backup only what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Delete what you do not need</a:t>
            </a:r>
          </a:p>
          <a:p>
            <a:endParaRPr lang="fr-FR" dirty="0">
              <a:solidFill>
                <a:srgbClr val="F9F1D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Save memory for other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Do test runs on few samples to know how much memory you need for a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Request only the memory you need</a:t>
            </a:r>
          </a:p>
          <a:p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Use job queing and memory request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Learn and follow recommendations about how to submit jobs (e.g. slurm 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Do not run anything intensive on the head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If you need to run commands interractively, do not do it on the head node</a:t>
            </a:r>
          </a:p>
        </p:txBody>
      </p:sp>
    </p:spTree>
    <p:extLst>
      <p:ext uri="{BB962C8B-B14F-4D97-AF65-F5344CB8AC3E}">
        <p14:creationId xmlns:p14="http://schemas.microsoft.com/office/powerpoint/2010/main" val="351371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good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CE796-6D62-2FB0-5F0E-86C769487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9" t="6944" r="6250" b="6111"/>
          <a:stretch/>
        </p:blipFill>
        <p:spPr>
          <a:xfrm>
            <a:off x="1709327" y="1125231"/>
            <a:ext cx="9368248" cy="51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5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Assembling plastid regions or plastomes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BF60D-575A-B9C9-B9A7-056EA1A31ABE}"/>
              </a:ext>
            </a:extLst>
          </p:cNvPr>
          <p:cNvSpPr txBox="1"/>
          <p:nvPr/>
        </p:nvSpPr>
        <p:spPr>
          <a:xfrm>
            <a:off x="1482690" y="1658540"/>
            <a:ext cx="9417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reads + Hybpiper to recover specific plastid regions (and 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Dowload a (well annotated) reference plastome from Genbank (and ITS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Use it to make a target file for Hybpiper (for instance using custom script Parse_GB.py)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Run Hybpiper as usual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63D0E-C3FD-1245-C3CF-B1604705C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t="6666" r="15156" b="13889"/>
          <a:stretch/>
        </p:blipFill>
        <p:spPr>
          <a:xfrm>
            <a:off x="1482690" y="3133724"/>
            <a:ext cx="5795819" cy="3163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34FF5-31FC-E187-FA97-66710AE0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4" r="57266" b="34383"/>
          <a:stretch/>
        </p:blipFill>
        <p:spPr>
          <a:xfrm>
            <a:off x="7458076" y="3133724"/>
            <a:ext cx="4289024" cy="31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8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slurm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17EE2-97A6-E2BD-9A76-BC72A4510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6" r="68516" b="13889"/>
          <a:stretch/>
        </p:blipFill>
        <p:spPr>
          <a:xfrm>
            <a:off x="533400" y="1181099"/>
            <a:ext cx="3838575" cy="50196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F15D732-68C3-6FA2-D086-06FD26237659}"/>
              </a:ext>
            </a:extLst>
          </p:cNvPr>
          <p:cNvSpPr/>
          <p:nvPr/>
        </p:nvSpPr>
        <p:spPr>
          <a:xfrm>
            <a:off x="428625" y="5876924"/>
            <a:ext cx="866775" cy="3238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8C5B0-471D-A216-2CBE-18042A9F8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3" t="74722" r="45625" b="21389"/>
          <a:stretch/>
        </p:blipFill>
        <p:spPr>
          <a:xfrm>
            <a:off x="5076827" y="2925432"/>
            <a:ext cx="3752850" cy="266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0C369-8EE4-54AA-F195-BBA2E748A48F}"/>
              </a:ext>
            </a:extLst>
          </p:cNvPr>
          <p:cNvSpPr txBox="1"/>
          <p:nvPr/>
        </p:nvSpPr>
        <p:spPr>
          <a:xfrm>
            <a:off x="4994207" y="1315292"/>
            <a:ext cx="62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Slurm is a software that distributes tasks/jobs to the different nodes of the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96522-7D36-C9C8-9B3D-B5DAF9F8B651}"/>
              </a:ext>
            </a:extLst>
          </p:cNvPr>
          <p:cNvSpPr txBox="1"/>
          <p:nvPr/>
        </p:nvSpPr>
        <p:spPr>
          <a:xfrm>
            <a:off x="4994207" y="2202515"/>
            <a:ext cx="62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It can be used interractively to run commands away from the head node: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D84461-514E-4F41-F66E-6A7E95724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90" t="58460" r="37812" b="23055"/>
          <a:stretch/>
        </p:blipFill>
        <p:spPr>
          <a:xfrm>
            <a:off x="5076827" y="3319658"/>
            <a:ext cx="6010275" cy="1267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85009-7586-4007-517F-AD7A998E7634}"/>
              </a:ext>
            </a:extLst>
          </p:cNvPr>
          <p:cNvSpPr txBox="1"/>
          <p:nvPr/>
        </p:nvSpPr>
        <p:spPr>
          <a:xfrm>
            <a:off x="5076827" y="5058166"/>
            <a:ext cx="6254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More info/help on slurm:</a:t>
            </a: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  <a:hlinkClick r:id="rId5"/>
              </a:rPr>
              <a:t>https://help.cropdiversity.ac.uk/slurm-overview.html</a:t>
            </a:r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 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(specific to one HPC)</a:t>
            </a: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  <a:hlinkClick r:id="rId6"/>
              </a:rPr>
              <a:t>https://slurm.schedmd.com/</a:t>
            </a:r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 </a:t>
            </a:r>
            <a:r>
              <a:rPr lang="fr-FR" dirty="0">
                <a:solidFill>
                  <a:srgbClr val="FFF2CC"/>
                </a:solidFill>
                <a:latin typeface="Arial Nova Light" panose="020B0304020202020204" pitchFamily="34" charset="0"/>
              </a:rPr>
              <a:t>(general manual)</a:t>
            </a:r>
          </a:p>
          <a:p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3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slurm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17EE2-97A6-E2BD-9A76-BC72A4510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6" r="68516" b="13889"/>
          <a:stretch/>
        </p:blipFill>
        <p:spPr>
          <a:xfrm>
            <a:off x="533400" y="1181099"/>
            <a:ext cx="3838575" cy="50196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F15D732-68C3-6FA2-D086-06FD26237659}"/>
              </a:ext>
            </a:extLst>
          </p:cNvPr>
          <p:cNvSpPr/>
          <p:nvPr/>
        </p:nvSpPr>
        <p:spPr>
          <a:xfrm>
            <a:off x="428625" y="5876924"/>
            <a:ext cx="866775" cy="3238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67A356-716E-4D7E-83A0-13A0C1FD0CF9}"/>
              </a:ext>
            </a:extLst>
          </p:cNvPr>
          <p:cNvSpPr txBox="1"/>
          <p:nvPr/>
        </p:nvSpPr>
        <p:spPr>
          <a:xfrm>
            <a:off x="4965632" y="1352392"/>
            <a:ext cx="62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More often we use a script to run commands on one or multiple nodes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BFC35-065E-383C-EF26-DDA6CECE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3" t="5834" r="26016" b="18332"/>
          <a:stretch/>
        </p:blipFill>
        <p:spPr>
          <a:xfrm>
            <a:off x="5095874" y="2247389"/>
            <a:ext cx="5686425" cy="39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F298-9715-0734-165E-A888D89B1DEC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 -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slurm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17EE2-97A6-E2BD-9A76-BC72A4510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6" r="68516" b="13889"/>
          <a:stretch/>
        </p:blipFill>
        <p:spPr>
          <a:xfrm>
            <a:off x="533400" y="1181099"/>
            <a:ext cx="3838575" cy="5019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67A356-716E-4D7E-83A0-13A0C1FD0CF9}"/>
              </a:ext>
            </a:extLst>
          </p:cNvPr>
          <p:cNvSpPr txBox="1"/>
          <p:nvPr/>
        </p:nvSpPr>
        <p:spPr>
          <a:xfrm>
            <a:off x="4622731" y="1390492"/>
            <a:ext cx="72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More often we use a script to run commands on one or multiple nodes: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C5A84-646E-3ADE-52E3-C9CF231D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10" b="52083"/>
          <a:stretch/>
        </p:blipFill>
        <p:spPr>
          <a:xfrm>
            <a:off x="4711664" y="2047873"/>
            <a:ext cx="7058025" cy="328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7387D-3F9A-B931-269A-BCDB50317018}"/>
              </a:ext>
            </a:extLst>
          </p:cNvPr>
          <p:cNvSpPr txBox="1"/>
          <p:nvPr/>
        </p:nvSpPr>
        <p:spPr>
          <a:xfrm>
            <a:off x="4622729" y="5831441"/>
            <a:ext cx="72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Many scripts relevant for phylogenomics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E15D14-83CE-43D5-BE43-D99EC14786CD}"/>
              </a:ext>
            </a:extLst>
          </p:cNvPr>
          <p:cNvSpPr/>
          <p:nvPr/>
        </p:nvSpPr>
        <p:spPr>
          <a:xfrm rot="10800000">
            <a:off x="3248025" y="5888589"/>
            <a:ext cx="1293794" cy="3121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6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Q &amp; A / Projects</a:t>
            </a:r>
          </a:p>
        </p:txBody>
      </p:sp>
    </p:spTree>
    <p:extLst>
      <p:ext uri="{BB962C8B-B14F-4D97-AF65-F5344CB8AC3E}">
        <p14:creationId xmlns:p14="http://schemas.microsoft.com/office/powerpoint/2010/main" val="224949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Get ready for the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47CE7-676F-F95D-F435-1B7AE4CB0EF2}"/>
              </a:ext>
            </a:extLst>
          </p:cNvPr>
          <p:cNvSpPr txBox="1"/>
          <p:nvPr/>
        </p:nvSpPr>
        <p:spPr>
          <a:xfrm>
            <a:off x="2628899" y="2132242"/>
            <a:ext cx="66675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Install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paleomix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Get the toy dataset in the right place</a:t>
            </a:r>
          </a:p>
        </p:txBody>
      </p:sp>
    </p:spTree>
    <p:extLst>
      <p:ext uri="{BB962C8B-B14F-4D97-AF65-F5344CB8AC3E}">
        <p14:creationId xmlns:p14="http://schemas.microsoft.com/office/powerpoint/2010/main" val="98354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Population genomics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47CE7-676F-F95D-F435-1B7AE4CB0EF2}"/>
              </a:ext>
            </a:extLst>
          </p:cNvPr>
          <p:cNvSpPr txBox="1"/>
          <p:nvPr/>
        </p:nvSpPr>
        <p:spPr>
          <a:xfrm>
            <a:off x="4533899" y="2122717"/>
            <a:ext cx="6667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See separate slides</a:t>
            </a:r>
          </a:p>
        </p:txBody>
      </p:sp>
    </p:spTree>
    <p:extLst>
      <p:ext uri="{BB962C8B-B14F-4D97-AF65-F5344CB8AC3E}">
        <p14:creationId xmlns:p14="http://schemas.microsoft.com/office/powerpoint/2010/main" val="23206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Assembling plastid regions or plastomes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BF60D-575A-B9C9-B9A7-056EA1A31ABE}"/>
              </a:ext>
            </a:extLst>
          </p:cNvPr>
          <p:cNvSpPr txBox="1"/>
          <p:nvPr/>
        </p:nvSpPr>
        <p:spPr>
          <a:xfrm>
            <a:off x="1482690" y="1658540"/>
            <a:ext cx="9417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reads + Hybpiper to recover specific plastid regions (and 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Dowload a (well annotated) reference plastome from Genbank (and ITS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Use it to make a target file for Hybpiper (for instance using custom script Parse_GB.py)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Run Hybpiper as usual</a:t>
            </a:r>
          </a:p>
          <a:p>
            <a:endParaRPr lang="fr-FR" dirty="0">
              <a:solidFill>
                <a:srgbClr val="F9F1D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reads + Getorganelle to get a plastome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Clean your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Assemble plastome/plastid contigs with GetOrganelle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Annotate them with CHLOROBOX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55B03-E69C-AA87-1D2F-521C8CD7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2" r="3359" b="45675"/>
          <a:stretch/>
        </p:blipFill>
        <p:spPr>
          <a:xfrm>
            <a:off x="2362200" y="4486274"/>
            <a:ext cx="8201025" cy="2009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F7C18-527C-25C4-D50F-9F751D8F2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" t="20650" r="40547" b="53194"/>
          <a:stretch/>
        </p:blipFill>
        <p:spPr>
          <a:xfrm>
            <a:off x="7343775" y="2765771"/>
            <a:ext cx="4400550" cy="1110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AA1F7-A7DA-5D38-3A33-0DB79C10AA49}"/>
              </a:ext>
            </a:extLst>
          </p:cNvPr>
          <p:cNvSpPr txBox="1"/>
          <p:nvPr/>
        </p:nvSpPr>
        <p:spPr>
          <a:xfrm>
            <a:off x="7343775" y="3934419"/>
            <a:ext cx="466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https://github.com/Kinggerm/GetOrganelle</a:t>
            </a:r>
          </a:p>
        </p:txBody>
      </p:sp>
    </p:spTree>
    <p:extLst>
      <p:ext uri="{BB962C8B-B14F-4D97-AF65-F5344CB8AC3E}">
        <p14:creationId xmlns:p14="http://schemas.microsoft.com/office/powerpoint/2010/main" val="113819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Assembling plastid regions or plastomes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BF60D-575A-B9C9-B9A7-056EA1A31ABE}"/>
              </a:ext>
            </a:extLst>
          </p:cNvPr>
          <p:cNvSpPr txBox="1"/>
          <p:nvPr/>
        </p:nvSpPr>
        <p:spPr>
          <a:xfrm>
            <a:off x="1482690" y="1658540"/>
            <a:ext cx="94171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reads + Hybpiper to recover specific plastid regions (and 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Dowload a (well annotated) reference plastome from Genbank (and ITS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Use it to make a target file for Hybpiper (for instance using custom script Parse_GB.py)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Run Hybpiper as usual</a:t>
            </a:r>
          </a:p>
          <a:p>
            <a:endParaRPr lang="fr-FR" dirty="0">
              <a:solidFill>
                <a:srgbClr val="F9F1D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reads + Getorganelle to get a plastome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Clean your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Assemble plastome/plastid contigs with GetOrganelle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Annotate them with CHLOROBOX</a:t>
            </a:r>
          </a:p>
          <a:p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Nanopore (+ Illumina) reads to get a plastome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See separate tutorial genome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9F1D2"/>
                </a:solidFill>
                <a:latin typeface="Arial Nova Light" panose="020B0304020202020204" pitchFamily="34" charset="0"/>
              </a:rPr>
              <a:t>Annotate the plastome with CHLOROBOX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0C88B-6697-D96D-7EE5-37A1F2BF2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3750" r="7578" b="27222"/>
          <a:stretch/>
        </p:blipFill>
        <p:spPr>
          <a:xfrm>
            <a:off x="6283978" y="4258329"/>
            <a:ext cx="5479398" cy="19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0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133791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2DE35-77B9-F7B6-89A6-BD897BC45121}"/>
              </a:ext>
            </a:extLst>
          </p:cNvPr>
          <p:cNvSpPr/>
          <p:nvPr/>
        </p:nvSpPr>
        <p:spPr>
          <a:xfrm>
            <a:off x="185886" y="1009651"/>
            <a:ext cx="5396144" cy="808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8E04-3441-7F4C-70B5-462445FA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85886" y="6317703"/>
            <a:ext cx="5396144" cy="213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ED7A28-ECF0-98FB-C93F-669F9F062F8F}"/>
              </a:ext>
            </a:extLst>
          </p:cNvPr>
          <p:cNvSpPr txBox="1"/>
          <p:nvPr/>
        </p:nvSpPr>
        <p:spPr>
          <a:xfrm>
            <a:off x="185886" y="1201133"/>
            <a:ext cx="53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ova Light" panose="020B0304020202020204" pitchFamily="34" charset="0"/>
              </a:rPr>
              <a:t>High Performance Computer = Cluster</a:t>
            </a:r>
          </a:p>
        </p:txBody>
      </p:sp>
      <p:pic>
        <p:nvPicPr>
          <p:cNvPr id="6" name="Picture 5" descr="A close-up of a server&#10;&#10;Description automatically generated">
            <a:extLst>
              <a:ext uri="{FF2B5EF4-FFF2-40B4-BE49-F238E27FC236}">
                <a16:creationId xmlns:a16="http://schemas.microsoft.com/office/drawing/2014/main" id="{6A2B00A0-0B11-7E02-1E5A-C8EE0BEC5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6" t="13155" r="9868" b="4268"/>
          <a:stretch/>
        </p:blipFill>
        <p:spPr>
          <a:xfrm>
            <a:off x="9220078" y="1401188"/>
            <a:ext cx="2786036" cy="51128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C1D55-037F-D774-B02F-157D18C587CB}"/>
              </a:ext>
            </a:extLst>
          </p:cNvPr>
          <p:cNvSpPr txBox="1"/>
          <p:nvPr/>
        </p:nvSpPr>
        <p:spPr>
          <a:xfrm>
            <a:off x="137925" y="6528424"/>
            <a:ext cx="2471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Pictures: Wikipedia</a:t>
            </a:r>
          </a:p>
        </p:txBody>
      </p:sp>
    </p:spTree>
    <p:extLst>
      <p:ext uri="{BB962C8B-B14F-4D97-AF65-F5344CB8AC3E}">
        <p14:creationId xmlns:p14="http://schemas.microsoft.com/office/powerpoint/2010/main" val="338587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2DE35-77B9-F7B6-89A6-BD897BC45121}"/>
              </a:ext>
            </a:extLst>
          </p:cNvPr>
          <p:cNvSpPr/>
          <p:nvPr/>
        </p:nvSpPr>
        <p:spPr>
          <a:xfrm>
            <a:off x="185886" y="1009651"/>
            <a:ext cx="5396144" cy="205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8E04-3441-7F4C-70B5-462445FA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85886" y="6317703"/>
            <a:ext cx="5396144" cy="213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AA2F7-E151-0505-EF4D-A2086E9C5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3" t="35235" r="45677" b="59445"/>
          <a:stretch/>
        </p:blipFill>
        <p:spPr>
          <a:xfrm>
            <a:off x="185886" y="2568454"/>
            <a:ext cx="5396144" cy="492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C1154-D4C9-E6AA-C7B1-00223E72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1" t="70261" r="58664" b="16721"/>
          <a:stretch/>
        </p:blipFill>
        <p:spPr>
          <a:xfrm>
            <a:off x="1247775" y="1771651"/>
            <a:ext cx="3333749" cy="12421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7693E4-22D3-0352-D9E5-2E39BECA353E}"/>
              </a:ext>
            </a:extLst>
          </p:cNvPr>
          <p:cNvSpPr/>
          <p:nvPr/>
        </p:nvSpPr>
        <p:spPr>
          <a:xfrm>
            <a:off x="2228850" y="1819275"/>
            <a:ext cx="1295400" cy="370697"/>
          </a:xfrm>
          <a:prstGeom prst="rect">
            <a:avLst/>
          </a:prstGeom>
          <a:solidFill>
            <a:srgbClr val="96A8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ABD5B-4836-81C3-C293-DBCDB72C40E3}"/>
              </a:ext>
            </a:extLst>
          </p:cNvPr>
          <p:cNvSpPr txBox="1"/>
          <p:nvPr/>
        </p:nvSpPr>
        <p:spPr>
          <a:xfrm>
            <a:off x="2269139" y="181977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D7A28-ECF0-98FB-C93F-669F9F062F8F}"/>
              </a:ext>
            </a:extLst>
          </p:cNvPr>
          <p:cNvSpPr txBox="1"/>
          <p:nvPr/>
        </p:nvSpPr>
        <p:spPr>
          <a:xfrm>
            <a:off x="185886" y="1201133"/>
            <a:ext cx="53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ova Light" panose="020B0304020202020204" pitchFamily="34" charset="0"/>
              </a:rPr>
              <a:t>High Performance Computer = Cluster</a:t>
            </a:r>
          </a:p>
        </p:txBody>
      </p:sp>
      <p:pic>
        <p:nvPicPr>
          <p:cNvPr id="6" name="Picture 5" descr="A close-up of a server&#10;&#10;Description automatically generated">
            <a:extLst>
              <a:ext uri="{FF2B5EF4-FFF2-40B4-BE49-F238E27FC236}">
                <a16:creationId xmlns:a16="http://schemas.microsoft.com/office/drawing/2014/main" id="{6A2B00A0-0B11-7E02-1E5A-C8EE0BEC5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6" t="13155" r="9868" b="4268"/>
          <a:stretch/>
        </p:blipFill>
        <p:spPr>
          <a:xfrm>
            <a:off x="9220078" y="1401188"/>
            <a:ext cx="2786036" cy="5112848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">
            <a:extLst>
              <a:ext uri="{FF2B5EF4-FFF2-40B4-BE49-F238E27FC236}">
                <a16:creationId xmlns:a16="http://schemas.microsoft.com/office/drawing/2014/main" id="{B4B19CC2-D477-4E5C-6904-B5B329C37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89" y="1009651"/>
            <a:ext cx="3209730" cy="195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7AE0A-16CE-4B6A-65F9-6A7098828A25}"/>
              </a:ext>
            </a:extLst>
          </p:cNvPr>
          <p:cNvSpPr txBox="1"/>
          <p:nvPr/>
        </p:nvSpPr>
        <p:spPr>
          <a:xfrm>
            <a:off x="5765732" y="2964020"/>
            <a:ext cx="216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Blade with 2 nodes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03097F-9783-7C36-F0D3-1B7A635FD993}"/>
              </a:ext>
            </a:extLst>
          </p:cNvPr>
          <p:cNvSpPr txBox="1"/>
          <p:nvPr/>
        </p:nvSpPr>
        <p:spPr>
          <a:xfrm>
            <a:off x="9338388" y="1009651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Cluster with 48*2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C1D55-037F-D774-B02F-157D18C587CB}"/>
              </a:ext>
            </a:extLst>
          </p:cNvPr>
          <p:cNvSpPr txBox="1"/>
          <p:nvPr/>
        </p:nvSpPr>
        <p:spPr>
          <a:xfrm>
            <a:off x="137925" y="6528424"/>
            <a:ext cx="2471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Pictures: Wikipedia</a:t>
            </a:r>
          </a:p>
        </p:txBody>
      </p:sp>
    </p:spTree>
    <p:extLst>
      <p:ext uri="{BB962C8B-B14F-4D97-AF65-F5344CB8AC3E}">
        <p14:creationId xmlns:p14="http://schemas.microsoft.com/office/powerpoint/2010/main" val="416310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2DE35-77B9-F7B6-89A6-BD897BC45121}"/>
              </a:ext>
            </a:extLst>
          </p:cNvPr>
          <p:cNvSpPr/>
          <p:nvPr/>
        </p:nvSpPr>
        <p:spPr>
          <a:xfrm>
            <a:off x="185886" y="1009651"/>
            <a:ext cx="5396144" cy="397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8E04-3441-7F4C-70B5-462445FA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85886" y="6317703"/>
            <a:ext cx="5396144" cy="213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AA2F7-E151-0505-EF4D-A2086E9C5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3" t="35235" r="45677" b="38721"/>
          <a:stretch/>
        </p:blipFill>
        <p:spPr>
          <a:xfrm>
            <a:off x="185886" y="2568454"/>
            <a:ext cx="5396144" cy="241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C1154-D4C9-E6AA-C7B1-00223E72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1" t="70261" r="58664" b="16721"/>
          <a:stretch/>
        </p:blipFill>
        <p:spPr>
          <a:xfrm>
            <a:off x="1247775" y="1771651"/>
            <a:ext cx="3333749" cy="12421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7693E4-22D3-0352-D9E5-2E39BECA353E}"/>
              </a:ext>
            </a:extLst>
          </p:cNvPr>
          <p:cNvSpPr/>
          <p:nvPr/>
        </p:nvSpPr>
        <p:spPr>
          <a:xfrm>
            <a:off x="2228850" y="1819275"/>
            <a:ext cx="1295400" cy="370697"/>
          </a:xfrm>
          <a:prstGeom prst="rect">
            <a:avLst/>
          </a:prstGeom>
          <a:solidFill>
            <a:srgbClr val="96A8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ABD5B-4836-81C3-C293-DBCDB72C40E3}"/>
              </a:ext>
            </a:extLst>
          </p:cNvPr>
          <p:cNvSpPr txBox="1"/>
          <p:nvPr/>
        </p:nvSpPr>
        <p:spPr>
          <a:xfrm>
            <a:off x="2269139" y="181977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D7A28-ECF0-98FB-C93F-669F9F062F8F}"/>
              </a:ext>
            </a:extLst>
          </p:cNvPr>
          <p:cNvSpPr txBox="1"/>
          <p:nvPr/>
        </p:nvSpPr>
        <p:spPr>
          <a:xfrm>
            <a:off x="185886" y="1201133"/>
            <a:ext cx="53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ova Light" panose="020B0304020202020204" pitchFamily="34" charset="0"/>
              </a:rPr>
              <a:t>High Performance Computer = Cluster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C8ECC1-22BA-7BC6-BB86-8535DEF4D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" t="31920" r="38750" b="14722"/>
          <a:stretch/>
        </p:blipFill>
        <p:spPr>
          <a:xfrm>
            <a:off x="5765732" y="3578462"/>
            <a:ext cx="3194910" cy="1781419"/>
          </a:xfrm>
          <a:prstGeom prst="rect">
            <a:avLst/>
          </a:prstGeom>
        </p:spPr>
      </p:pic>
      <p:pic>
        <p:nvPicPr>
          <p:cNvPr id="6" name="Picture 5" descr="A close-up of a server&#10;&#10;Description automatically generated">
            <a:extLst>
              <a:ext uri="{FF2B5EF4-FFF2-40B4-BE49-F238E27FC236}">
                <a16:creationId xmlns:a16="http://schemas.microsoft.com/office/drawing/2014/main" id="{6A2B00A0-0B11-7E02-1E5A-C8EE0BEC5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6" t="13155" r="9868" b="4268"/>
          <a:stretch/>
        </p:blipFill>
        <p:spPr>
          <a:xfrm>
            <a:off x="9220078" y="1401188"/>
            <a:ext cx="2786036" cy="5112848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">
            <a:extLst>
              <a:ext uri="{FF2B5EF4-FFF2-40B4-BE49-F238E27FC236}">
                <a16:creationId xmlns:a16="http://schemas.microsoft.com/office/drawing/2014/main" id="{B4B19CC2-D477-4E5C-6904-B5B329C37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89" y="1009651"/>
            <a:ext cx="3209730" cy="195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7AE0A-16CE-4B6A-65F9-6A7098828A25}"/>
              </a:ext>
            </a:extLst>
          </p:cNvPr>
          <p:cNvSpPr txBox="1"/>
          <p:nvPr/>
        </p:nvSpPr>
        <p:spPr>
          <a:xfrm>
            <a:off x="5765732" y="2964020"/>
            <a:ext cx="216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Blade with 2 nodes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FA1F20-4D87-085F-60DD-9C669E1D3BB1}"/>
              </a:ext>
            </a:extLst>
          </p:cNvPr>
          <p:cNvSpPr txBox="1"/>
          <p:nvPr/>
        </p:nvSpPr>
        <p:spPr>
          <a:xfrm>
            <a:off x="5765732" y="5376841"/>
            <a:ext cx="247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Processor with CPUs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03097F-9783-7C36-F0D3-1B7A635FD993}"/>
              </a:ext>
            </a:extLst>
          </p:cNvPr>
          <p:cNvSpPr txBox="1"/>
          <p:nvPr/>
        </p:nvSpPr>
        <p:spPr>
          <a:xfrm>
            <a:off x="9338388" y="1009651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Cluster with 48*2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C1D55-037F-D774-B02F-157D18C587CB}"/>
              </a:ext>
            </a:extLst>
          </p:cNvPr>
          <p:cNvSpPr txBox="1"/>
          <p:nvPr/>
        </p:nvSpPr>
        <p:spPr>
          <a:xfrm>
            <a:off x="137925" y="6528424"/>
            <a:ext cx="2471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Pictures: Wikipedia</a:t>
            </a:r>
          </a:p>
        </p:txBody>
      </p:sp>
    </p:spTree>
    <p:extLst>
      <p:ext uri="{BB962C8B-B14F-4D97-AF65-F5344CB8AC3E}">
        <p14:creationId xmlns:p14="http://schemas.microsoft.com/office/powerpoint/2010/main" val="13337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2DE35-77B9-F7B6-89A6-BD897BC45121}"/>
              </a:ext>
            </a:extLst>
          </p:cNvPr>
          <p:cNvSpPr/>
          <p:nvPr/>
        </p:nvSpPr>
        <p:spPr>
          <a:xfrm>
            <a:off x="185886" y="1009651"/>
            <a:ext cx="5396144" cy="5112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30C3-3CFA-EC53-258B-8695D4850847}"/>
              </a:ext>
            </a:extLst>
          </p:cNvPr>
          <p:cNvSpPr txBox="1"/>
          <p:nvPr/>
        </p:nvSpPr>
        <p:spPr>
          <a:xfrm>
            <a:off x="0" y="26987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8E04-3441-7F4C-70B5-462445FA6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1" t="6219" r="41405" b="90415"/>
          <a:stretch/>
        </p:blipFill>
        <p:spPr>
          <a:xfrm>
            <a:off x="185886" y="6317703"/>
            <a:ext cx="5396144" cy="213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AA2F7-E151-0505-EF4D-A2086E9C5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3" t="35235" r="45677" b="26407"/>
          <a:stretch/>
        </p:blipFill>
        <p:spPr>
          <a:xfrm>
            <a:off x="185886" y="2568454"/>
            <a:ext cx="5396144" cy="3554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C1154-D4C9-E6AA-C7B1-00223E72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1" t="70261" r="58664" b="16721"/>
          <a:stretch/>
        </p:blipFill>
        <p:spPr>
          <a:xfrm>
            <a:off x="1247775" y="1771651"/>
            <a:ext cx="3333749" cy="12421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7693E4-22D3-0352-D9E5-2E39BECA353E}"/>
              </a:ext>
            </a:extLst>
          </p:cNvPr>
          <p:cNvSpPr/>
          <p:nvPr/>
        </p:nvSpPr>
        <p:spPr>
          <a:xfrm>
            <a:off x="2228850" y="1819275"/>
            <a:ext cx="1295400" cy="370697"/>
          </a:xfrm>
          <a:prstGeom prst="rect">
            <a:avLst/>
          </a:prstGeom>
          <a:solidFill>
            <a:srgbClr val="96A8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ABD5B-4836-81C3-C293-DBCDB72C40E3}"/>
              </a:ext>
            </a:extLst>
          </p:cNvPr>
          <p:cNvSpPr txBox="1"/>
          <p:nvPr/>
        </p:nvSpPr>
        <p:spPr>
          <a:xfrm>
            <a:off x="2269139" y="181977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D7A28-ECF0-98FB-C93F-669F9F062F8F}"/>
              </a:ext>
            </a:extLst>
          </p:cNvPr>
          <p:cNvSpPr txBox="1"/>
          <p:nvPr/>
        </p:nvSpPr>
        <p:spPr>
          <a:xfrm>
            <a:off x="185886" y="1201133"/>
            <a:ext cx="53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ova Light" panose="020B0304020202020204" pitchFamily="34" charset="0"/>
              </a:rPr>
              <a:t>High Performance Computer = Cluster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29D88-35D1-6CC0-579B-14356110BC4E}"/>
              </a:ext>
            </a:extLst>
          </p:cNvPr>
          <p:cNvSpPr/>
          <p:nvPr/>
        </p:nvSpPr>
        <p:spPr>
          <a:xfrm>
            <a:off x="752475" y="5505451"/>
            <a:ext cx="4314825" cy="209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324B46-FCED-6316-3C52-4610AD4703B9}"/>
              </a:ext>
            </a:extLst>
          </p:cNvPr>
          <p:cNvCxnSpPr/>
          <p:nvPr/>
        </p:nvCxnSpPr>
        <p:spPr>
          <a:xfrm>
            <a:off x="5353050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6E7492-A2FF-B8E4-821F-B4341267E1CE}"/>
              </a:ext>
            </a:extLst>
          </p:cNvPr>
          <p:cNvCxnSpPr/>
          <p:nvPr/>
        </p:nvCxnSpPr>
        <p:spPr>
          <a:xfrm>
            <a:off x="3943350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EFBEC5-9AD4-342B-CD94-688454309D56}"/>
              </a:ext>
            </a:extLst>
          </p:cNvPr>
          <p:cNvCxnSpPr/>
          <p:nvPr/>
        </p:nvCxnSpPr>
        <p:spPr>
          <a:xfrm>
            <a:off x="2619375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00E981-B077-27E1-57DA-5CB6C5DC26BE}"/>
              </a:ext>
            </a:extLst>
          </p:cNvPr>
          <p:cNvCxnSpPr/>
          <p:nvPr/>
        </p:nvCxnSpPr>
        <p:spPr>
          <a:xfrm>
            <a:off x="1247775" y="4981575"/>
            <a:ext cx="0" cy="7334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DC8ECC1-22BA-7BC6-BB86-8535DEF4D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" t="31920" r="38750" b="14722"/>
          <a:stretch/>
        </p:blipFill>
        <p:spPr>
          <a:xfrm>
            <a:off x="5765732" y="3578462"/>
            <a:ext cx="3194910" cy="1781419"/>
          </a:xfrm>
          <a:prstGeom prst="rect">
            <a:avLst/>
          </a:prstGeom>
        </p:spPr>
      </p:pic>
      <p:pic>
        <p:nvPicPr>
          <p:cNvPr id="6" name="Picture 5" descr="A close-up of a server&#10;&#10;Description automatically generated">
            <a:extLst>
              <a:ext uri="{FF2B5EF4-FFF2-40B4-BE49-F238E27FC236}">
                <a16:creationId xmlns:a16="http://schemas.microsoft.com/office/drawing/2014/main" id="{6A2B00A0-0B11-7E02-1E5A-C8EE0BEC5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6" t="13155" r="9868" b="4268"/>
          <a:stretch/>
        </p:blipFill>
        <p:spPr>
          <a:xfrm>
            <a:off x="9220078" y="1401188"/>
            <a:ext cx="2786036" cy="5112848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">
            <a:extLst>
              <a:ext uri="{FF2B5EF4-FFF2-40B4-BE49-F238E27FC236}">
                <a16:creationId xmlns:a16="http://schemas.microsoft.com/office/drawing/2014/main" id="{B4B19CC2-D477-4E5C-6904-B5B329C37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89" y="1009651"/>
            <a:ext cx="3209730" cy="195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7AE0A-16CE-4B6A-65F9-6A7098828A25}"/>
              </a:ext>
            </a:extLst>
          </p:cNvPr>
          <p:cNvSpPr txBox="1"/>
          <p:nvPr/>
        </p:nvSpPr>
        <p:spPr>
          <a:xfrm>
            <a:off x="5765732" y="2964020"/>
            <a:ext cx="216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Blade with 2 nodes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FA1F20-4D87-085F-60DD-9C669E1D3BB1}"/>
              </a:ext>
            </a:extLst>
          </p:cNvPr>
          <p:cNvSpPr txBox="1"/>
          <p:nvPr/>
        </p:nvSpPr>
        <p:spPr>
          <a:xfrm>
            <a:off x="5765732" y="5376841"/>
            <a:ext cx="247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Processor with CPUs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03097F-9783-7C36-F0D3-1B7A635FD993}"/>
              </a:ext>
            </a:extLst>
          </p:cNvPr>
          <p:cNvSpPr txBox="1"/>
          <p:nvPr/>
        </p:nvSpPr>
        <p:spPr>
          <a:xfrm>
            <a:off x="9338388" y="1009651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Nova Light" panose="020B0304020202020204" pitchFamily="34" charset="0"/>
              </a:rPr>
              <a:t>Cluster with 48*2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C1D55-037F-D774-B02F-157D18C587CB}"/>
              </a:ext>
            </a:extLst>
          </p:cNvPr>
          <p:cNvSpPr txBox="1"/>
          <p:nvPr/>
        </p:nvSpPr>
        <p:spPr>
          <a:xfrm>
            <a:off x="137925" y="6528424"/>
            <a:ext cx="2471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Pictures: Wikipedia</a:t>
            </a:r>
          </a:p>
        </p:txBody>
      </p:sp>
    </p:spTree>
    <p:extLst>
      <p:ext uri="{BB962C8B-B14F-4D97-AF65-F5344CB8AC3E}">
        <p14:creationId xmlns:p14="http://schemas.microsoft.com/office/powerpoint/2010/main" val="120869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8457</TotalTime>
  <Words>892</Words>
  <Application>Microsoft Office PowerPoint</Application>
  <PresentationFormat>Widescreen</PresentationFormat>
  <Paragraphs>142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Nova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Sidonie Bellot</dc:creator>
  <cp:lastModifiedBy>Sidonie Bellot</cp:lastModifiedBy>
  <cp:revision>46</cp:revision>
  <dcterms:created xsi:type="dcterms:W3CDTF">2023-09-15T16:26:14Z</dcterms:created>
  <dcterms:modified xsi:type="dcterms:W3CDTF">2024-03-04T14:33:01Z</dcterms:modified>
</cp:coreProperties>
</file>